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50" r:id="rId2"/>
    <p:sldMasterId id="2147483651" r:id="rId3"/>
  </p:sldMasterIdLst>
  <p:notesMasterIdLst>
    <p:notesMasterId r:id="rId84"/>
  </p:notesMasterIdLst>
  <p:handoutMasterIdLst>
    <p:handoutMasterId r:id="rId85"/>
  </p:handoutMasterIdLst>
  <p:sldIdLst>
    <p:sldId id="258" r:id="rId4"/>
    <p:sldId id="329" r:id="rId5"/>
    <p:sldId id="464" r:id="rId6"/>
    <p:sldId id="463" r:id="rId7"/>
    <p:sldId id="473" r:id="rId8"/>
    <p:sldId id="368" r:id="rId9"/>
    <p:sldId id="333" r:id="rId10"/>
    <p:sldId id="369" r:id="rId11"/>
    <p:sldId id="468" r:id="rId12"/>
    <p:sldId id="469" r:id="rId13"/>
    <p:sldId id="471" r:id="rId14"/>
    <p:sldId id="474" r:id="rId15"/>
    <p:sldId id="361" r:id="rId16"/>
    <p:sldId id="316" r:id="rId17"/>
    <p:sldId id="301" r:id="rId18"/>
    <p:sldId id="370" r:id="rId19"/>
    <p:sldId id="261" r:id="rId20"/>
    <p:sldId id="338" r:id="rId21"/>
    <p:sldId id="262" r:id="rId22"/>
    <p:sldId id="371" r:id="rId23"/>
    <p:sldId id="302" r:id="rId24"/>
    <p:sldId id="264" r:id="rId25"/>
    <p:sldId id="462" r:id="rId26"/>
    <p:sldId id="318" r:id="rId27"/>
    <p:sldId id="265" r:id="rId28"/>
    <p:sldId id="372" r:id="rId29"/>
    <p:sldId id="267" r:id="rId30"/>
    <p:sldId id="307" r:id="rId31"/>
    <p:sldId id="309" r:id="rId32"/>
    <p:sldId id="308" r:id="rId33"/>
    <p:sldId id="310" r:id="rId34"/>
    <p:sldId id="268" r:id="rId35"/>
    <p:sldId id="269" r:id="rId36"/>
    <p:sldId id="270" r:id="rId37"/>
    <p:sldId id="272" r:id="rId38"/>
    <p:sldId id="273" r:id="rId39"/>
    <p:sldId id="274" r:id="rId40"/>
    <p:sldId id="505" r:id="rId41"/>
    <p:sldId id="275" r:id="rId42"/>
    <p:sldId id="506" r:id="rId43"/>
    <p:sldId id="466" r:id="rId44"/>
    <p:sldId id="276" r:id="rId45"/>
    <p:sldId id="295" r:id="rId46"/>
    <p:sldId id="296" r:id="rId47"/>
    <p:sldId id="297" r:id="rId48"/>
    <p:sldId id="277" r:id="rId49"/>
    <p:sldId id="319" r:id="rId50"/>
    <p:sldId id="320" r:id="rId51"/>
    <p:sldId id="321" r:id="rId52"/>
    <p:sldId id="279" r:id="rId53"/>
    <p:sldId id="280" r:id="rId54"/>
    <p:sldId id="467" r:id="rId55"/>
    <p:sldId id="324" r:id="rId56"/>
    <p:sldId id="322" r:id="rId57"/>
    <p:sldId id="476" r:id="rId58"/>
    <p:sldId id="475" r:id="rId59"/>
    <p:sldId id="303" r:id="rId60"/>
    <p:sldId id="282" r:id="rId61"/>
    <p:sldId id="283" r:id="rId62"/>
    <p:sldId id="304" r:id="rId63"/>
    <p:sldId id="285" r:id="rId64"/>
    <p:sldId id="286" r:id="rId65"/>
    <p:sldId id="465" r:id="rId66"/>
    <p:sldId id="305" r:id="rId67"/>
    <p:sldId id="289" r:id="rId68"/>
    <p:sldId id="293" r:id="rId69"/>
    <p:sldId id="373" r:id="rId70"/>
    <p:sldId id="312" r:id="rId71"/>
    <p:sldId id="311" r:id="rId72"/>
    <p:sldId id="374" r:id="rId73"/>
    <p:sldId id="326" r:id="rId74"/>
    <p:sldId id="375" r:id="rId75"/>
    <p:sldId id="328" r:id="rId76"/>
    <p:sldId id="376" r:id="rId77"/>
    <p:sldId id="377" r:id="rId78"/>
    <p:sldId id="460" r:id="rId79"/>
    <p:sldId id="337" r:id="rId80"/>
    <p:sldId id="470" r:id="rId81"/>
    <p:sldId id="472" r:id="rId82"/>
    <p:sldId id="461" r:id="rId83"/>
  </p:sldIdLst>
  <p:sldSz cx="9144000" cy="6858000" type="screen4x3"/>
  <p:notesSz cx="9144000" cy="6858000"/>
  <p:defaultTextStyle>
    <a:defPPr>
      <a:defRPr lang="ko-KR"/>
    </a:defPPr>
    <a:lvl1pPr algn="l" rtl="0" eaLnBrk="0" fontAlgn="base" hangingPunct="0">
      <a:spcBef>
        <a:spcPct val="0"/>
      </a:spcBef>
      <a:spcAft>
        <a:spcPct val="0"/>
      </a:spcAft>
      <a:defRPr kumimoji="1" kern="1200">
        <a:solidFill>
          <a:schemeClr val="tx1"/>
        </a:solidFill>
        <a:latin typeface="HY강B" pitchFamily="18" charset="-127"/>
        <a:ea typeface="HY강B" pitchFamily="18" charset="-127"/>
        <a:cs typeface="+mn-cs"/>
      </a:defRPr>
    </a:lvl1pPr>
    <a:lvl2pPr marL="457200" algn="l" rtl="0" eaLnBrk="0" fontAlgn="base" hangingPunct="0">
      <a:spcBef>
        <a:spcPct val="0"/>
      </a:spcBef>
      <a:spcAft>
        <a:spcPct val="0"/>
      </a:spcAft>
      <a:defRPr kumimoji="1" kern="1200">
        <a:solidFill>
          <a:schemeClr val="tx1"/>
        </a:solidFill>
        <a:latin typeface="HY강B" pitchFamily="18" charset="-127"/>
        <a:ea typeface="HY강B" pitchFamily="18" charset="-127"/>
        <a:cs typeface="+mn-cs"/>
      </a:defRPr>
    </a:lvl2pPr>
    <a:lvl3pPr marL="914400" algn="l" rtl="0" eaLnBrk="0" fontAlgn="base" hangingPunct="0">
      <a:spcBef>
        <a:spcPct val="0"/>
      </a:spcBef>
      <a:spcAft>
        <a:spcPct val="0"/>
      </a:spcAft>
      <a:defRPr kumimoji="1" kern="1200">
        <a:solidFill>
          <a:schemeClr val="tx1"/>
        </a:solidFill>
        <a:latin typeface="HY강B" pitchFamily="18" charset="-127"/>
        <a:ea typeface="HY강B" pitchFamily="18" charset="-127"/>
        <a:cs typeface="+mn-cs"/>
      </a:defRPr>
    </a:lvl3pPr>
    <a:lvl4pPr marL="1371600" algn="l" rtl="0" eaLnBrk="0" fontAlgn="base" hangingPunct="0">
      <a:spcBef>
        <a:spcPct val="0"/>
      </a:spcBef>
      <a:spcAft>
        <a:spcPct val="0"/>
      </a:spcAft>
      <a:defRPr kumimoji="1" kern="1200">
        <a:solidFill>
          <a:schemeClr val="tx1"/>
        </a:solidFill>
        <a:latin typeface="HY강B" pitchFamily="18" charset="-127"/>
        <a:ea typeface="HY강B" pitchFamily="18" charset="-127"/>
        <a:cs typeface="+mn-cs"/>
      </a:defRPr>
    </a:lvl4pPr>
    <a:lvl5pPr marL="1828800" algn="l" rtl="0" eaLnBrk="0" fontAlgn="base" hangingPunct="0">
      <a:spcBef>
        <a:spcPct val="0"/>
      </a:spcBef>
      <a:spcAft>
        <a:spcPct val="0"/>
      </a:spcAft>
      <a:defRPr kumimoji="1" kern="1200">
        <a:solidFill>
          <a:schemeClr val="tx1"/>
        </a:solidFill>
        <a:latin typeface="HY강B" pitchFamily="18" charset="-127"/>
        <a:ea typeface="HY강B" pitchFamily="18" charset="-127"/>
        <a:cs typeface="+mn-cs"/>
      </a:defRPr>
    </a:lvl5pPr>
    <a:lvl6pPr marL="2286000" algn="l" defTabSz="914400" rtl="0" eaLnBrk="1" latinLnBrk="0" hangingPunct="1">
      <a:defRPr kumimoji="1" kern="1200">
        <a:solidFill>
          <a:schemeClr val="tx1"/>
        </a:solidFill>
        <a:latin typeface="HY강B" pitchFamily="18" charset="-127"/>
        <a:ea typeface="HY강B" pitchFamily="18" charset="-127"/>
        <a:cs typeface="+mn-cs"/>
      </a:defRPr>
    </a:lvl6pPr>
    <a:lvl7pPr marL="2743200" algn="l" defTabSz="914400" rtl="0" eaLnBrk="1" latinLnBrk="0" hangingPunct="1">
      <a:defRPr kumimoji="1" kern="1200">
        <a:solidFill>
          <a:schemeClr val="tx1"/>
        </a:solidFill>
        <a:latin typeface="HY강B" pitchFamily="18" charset="-127"/>
        <a:ea typeface="HY강B" pitchFamily="18" charset="-127"/>
        <a:cs typeface="+mn-cs"/>
      </a:defRPr>
    </a:lvl7pPr>
    <a:lvl8pPr marL="3200400" algn="l" defTabSz="914400" rtl="0" eaLnBrk="1" latinLnBrk="0" hangingPunct="1">
      <a:defRPr kumimoji="1" kern="1200">
        <a:solidFill>
          <a:schemeClr val="tx1"/>
        </a:solidFill>
        <a:latin typeface="HY강B" pitchFamily="18" charset="-127"/>
        <a:ea typeface="HY강B" pitchFamily="18" charset="-127"/>
        <a:cs typeface="+mn-cs"/>
      </a:defRPr>
    </a:lvl8pPr>
    <a:lvl9pPr marL="3657600" algn="l" defTabSz="914400" rtl="0" eaLnBrk="1" latinLnBrk="0" hangingPunct="1">
      <a:defRPr kumimoji="1" kern="1200">
        <a:solidFill>
          <a:schemeClr val="tx1"/>
        </a:solidFill>
        <a:latin typeface="HY강B" pitchFamily="18" charset="-127"/>
        <a:ea typeface="HY강B" pitchFamily="18" charset="-127"/>
        <a:cs typeface="+mn-cs"/>
      </a:defRPr>
    </a:lvl9pPr>
  </p:defaultTextStyle>
  <p:extLst>
    <p:ext uri="{EFAFB233-063F-42B5-8137-9DF3F51BA10A}">
      <p15:sldGuideLst xmlns:p15="http://schemas.microsoft.com/office/powerpoint/2012/main">
        <p15:guide id="1" orient="horz" pos="2142">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5005"/>
    <a:srgbClr val="1790BB"/>
    <a:srgbClr val="15A0C4"/>
    <a:srgbClr val="15597E"/>
    <a:srgbClr val="007FFF"/>
    <a:srgbClr val="E7F3F4"/>
    <a:srgbClr val="BBE0E3"/>
    <a:srgbClr val="47B3D0"/>
    <a:srgbClr val="F3F9FA"/>
    <a:srgbClr val="002A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02" autoAdjust="0"/>
    <p:restoredTop sz="94343" autoAdjust="0"/>
  </p:normalViewPr>
  <p:slideViewPr>
    <p:cSldViewPr snapToGrid="0">
      <p:cViewPr varScale="1">
        <p:scale>
          <a:sx n="105" d="100"/>
          <a:sy n="105" d="100"/>
        </p:scale>
        <p:origin x="342" y="36"/>
      </p:cViewPr>
      <p:guideLst>
        <p:guide orient="horz" pos="2142"/>
        <p:guide pos="2880"/>
      </p:guideLst>
    </p:cSldViewPr>
  </p:slid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notesMaster" Target="notesMasters/notesMaster1.xml"/><Relationship Id="rId89"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1666" name="Rectangle 2"/>
          <p:cNvSpPr>
            <a:spLocks noGrp="1" noChangeArrowheads="1"/>
          </p:cNvSpPr>
          <p:nvPr>
            <p:ph type="hdr" sz="quarter"/>
          </p:nvPr>
        </p:nvSpPr>
        <p:spPr bwMode="auto">
          <a:xfrm>
            <a:off x="0" y="0"/>
            <a:ext cx="3962400" cy="3429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eaLnBrk="1" latinLnBrk="1" hangingPunct="1">
              <a:defRPr sz="1200"/>
            </a:lvl1pPr>
          </a:lstStyle>
          <a:p>
            <a:pPr>
              <a:defRPr/>
            </a:pPr>
            <a:endParaRPr lang="en-US" altLang="ko-KR"/>
          </a:p>
        </p:txBody>
      </p:sp>
      <p:sp>
        <p:nvSpPr>
          <p:cNvPr id="241667" name="Rectangle 3"/>
          <p:cNvSpPr>
            <a:spLocks noGrp="1" noChangeArrowheads="1"/>
          </p:cNvSpPr>
          <p:nvPr>
            <p:ph type="dt" sz="quarter" idx="1"/>
          </p:nvPr>
        </p:nvSpPr>
        <p:spPr bwMode="auto">
          <a:xfrm>
            <a:off x="5180013" y="0"/>
            <a:ext cx="3962400" cy="3429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latinLnBrk="1" hangingPunct="1">
              <a:defRPr sz="1200"/>
            </a:lvl1pPr>
          </a:lstStyle>
          <a:p>
            <a:pPr>
              <a:defRPr/>
            </a:pPr>
            <a:endParaRPr lang="en-US" altLang="ko-KR"/>
          </a:p>
        </p:txBody>
      </p:sp>
      <p:sp>
        <p:nvSpPr>
          <p:cNvPr id="241668" name="Rectangle 4"/>
          <p:cNvSpPr>
            <a:spLocks noGrp="1" noChangeArrowheads="1"/>
          </p:cNvSpPr>
          <p:nvPr>
            <p:ph type="ftr" sz="quarter" idx="2"/>
          </p:nvPr>
        </p:nvSpPr>
        <p:spPr bwMode="auto">
          <a:xfrm>
            <a:off x="0" y="6513513"/>
            <a:ext cx="3962400" cy="3429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l" eaLnBrk="1" latinLnBrk="1" hangingPunct="1">
              <a:defRPr sz="1200"/>
            </a:lvl1pPr>
          </a:lstStyle>
          <a:p>
            <a:pPr>
              <a:defRPr/>
            </a:pPr>
            <a:endParaRPr lang="en-US" altLang="ko-KR"/>
          </a:p>
        </p:txBody>
      </p:sp>
      <p:sp>
        <p:nvSpPr>
          <p:cNvPr id="241669" name="Rectangle 5"/>
          <p:cNvSpPr>
            <a:spLocks noGrp="1" noChangeArrowheads="1"/>
          </p:cNvSpPr>
          <p:nvPr>
            <p:ph type="sldNum" sz="quarter" idx="3"/>
          </p:nvPr>
        </p:nvSpPr>
        <p:spPr bwMode="auto">
          <a:xfrm>
            <a:off x="5180013" y="6513513"/>
            <a:ext cx="3962400" cy="3429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latinLnBrk="1" hangingPunct="1">
              <a:defRPr sz="1200"/>
            </a:lvl1pPr>
          </a:lstStyle>
          <a:p>
            <a:pPr>
              <a:defRPr/>
            </a:pPr>
            <a:fld id="{57180EC6-E5E5-49E1-A14C-A4C8786039C7}" type="slidenum">
              <a:rPr lang="en-US" altLang="ko-KR"/>
              <a:pPr>
                <a:defRPr/>
              </a:pPr>
              <a:t>‹#›</a:t>
            </a:fld>
            <a:endParaRPr lang="en-US" altLang="ko-KR"/>
          </a:p>
        </p:txBody>
      </p:sp>
    </p:spTree>
    <p:extLst>
      <p:ext uri="{BB962C8B-B14F-4D97-AF65-F5344CB8AC3E}">
        <p14:creationId xmlns:p14="http://schemas.microsoft.com/office/powerpoint/2010/main" val="340547024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3962400" cy="3429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eaLnBrk="1" latinLnBrk="1" hangingPunct="1">
              <a:defRPr sz="1200"/>
            </a:lvl1pPr>
          </a:lstStyle>
          <a:p>
            <a:pPr>
              <a:defRPr/>
            </a:pPr>
            <a:endParaRPr lang="en-US" altLang="ko-KR"/>
          </a:p>
        </p:txBody>
      </p:sp>
      <p:sp>
        <p:nvSpPr>
          <p:cNvPr id="7171" name="Rectangle 3"/>
          <p:cNvSpPr>
            <a:spLocks noGrp="1" noChangeArrowheads="1"/>
          </p:cNvSpPr>
          <p:nvPr>
            <p:ph type="dt" idx="1"/>
          </p:nvPr>
        </p:nvSpPr>
        <p:spPr bwMode="auto">
          <a:xfrm>
            <a:off x="5180013" y="0"/>
            <a:ext cx="3962400" cy="3429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latinLnBrk="1" hangingPunct="1">
              <a:defRPr sz="1200"/>
            </a:lvl1pPr>
          </a:lstStyle>
          <a:p>
            <a:pPr>
              <a:defRPr/>
            </a:pPr>
            <a:endParaRPr lang="en-US" altLang="ko-KR"/>
          </a:p>
        </p:txBody>
      </p:sp>
      <p:sp>
        <p:nvSpPr>
          <p:cNvPr id="4100" name="Rectangle 4"/>
          <p:cNvSpPr>
            <a:spLocks noGrp="1" noRot="1" noChangeAspect="1" noChangeArrowheads="1" noTextEdit="1"/>
          </p:cNvSpPr>
          <p:nvPr>
            <p:ph type="sldImg" idx="2"/>
          </p:nvPr>
        </p:nvSpPr>
        <p:spPr bwMode="auto">
          <a:xfrm>
            <a:off x="2857500" y="514350"/>
            <a:ext cx="3429000" cy="25717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3" name="Rectangle 5"/>
          <p:cNvSpPr>
            <a:spLocks noGrp="1" noChangeArrowheads="1"/>
          </p:cNvSpPr>
          <p:nvPr>
            <p:ph type="body" sz="quarter" idx="3"/>
          </p:nvPr>
        </p:nvSpPr>
        <p:spPr bwMode="auto">
          <a:xfrm>
            <a:off x="914400" y="3257550"/>
            <a:ext cx="7315200" cy="30861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ko-KR" altLang="en-US" noProof="0"/>
              <a:t>마스터 텍스트 스타일을 편집합니다</a:t>
            </a:r>
          </a:p>
          <a:p>
            <a:pPr lvl="1"/>
            <a:r>
              <a:rPr lang="ko-KR" altLang="en-US" noProof="0"/>
              <a:t>둘째 수준</a:t>
            </a:r>
          </a:p>
          <a:p>
            <a:pPr lvl="2"/>
            <a:r>
              <a:rPr lang="ko-KR" altLang="en-US" noProof="0"/>
              <a:t>셋째 수준</a:t>
            </a:r>
          </a:p>
          <a:p>
            <a:pPr lvl="3"/>
            <a:r>
              <a:rPr lang="ko-KR" altLang="en-US" noProof="0"/>
              <a:t>넷째 수준</a:t>
            </a:r>
          </a:p>
          <a:p>
            <a:pPr lvl="4"/>
            <a:r>
              <a:rPr lang="ko-KR" altLang="en-US" noProof="0"/>
              <a:t>다섯째 수준</a:t>
            </a:r>
          </a:p>
        </p:txBody>
      </p:sp>
      <p:sp>
        <p:nvSpPr>
          <p:cNvPr id="7174" name="Rectangle 6"/>
          <p:cNvSpPr>
            <a:spLocks noGrp="1" noChangeArrowheads="1"/>
          </p:cNvSpPr>
          <p:nvPr>
            <p:ph type="ftr" sz="quarter" idx="4"/>
          </p:nvPr>
        </p:nvSpPr>
        <p:spPr bwMode="auto">
          <a:xfrm>
            <a:off x="0" y="6513513"/>
            <a:ext cx="3962400" cy="3429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l" eaLnBrk="1" latinLnBrk="1" hangingPunct="1">
              <a:defRPr sz="1200"/>
            </a:lvl1pPr>
          </a:lstStyle>
          <a:p>
            <a:pPr>
              <a:defRPr/>
            </a:pPr>
            <a:endParaRPr lang="en-US" altLang="ko-KR"/>
          </a:p>
        </p:txBody>
      </p:sp>
      <p:sp>
        <p:nvSpPr>
          <p:cNvPr id="7175" name="Rectangle 7"/>
          <p:cNvSpPr>
            <a:spLocks noGrp="1" noChangeArrowheads="1"/>
          </p:cNvSpPr>
          <p:nvPr>
            <p:ph type="sldNum" sz="quarter" idx="5"/>
          </p:nvPr>
        </p:nvSpPr>
        <p:spPr bwMode="auto">
          <a:xfrm>
            <a:off x="5180013" y="6513513"/>
            <a:ext cx="3962400" cy="3429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latinLnBrk="1" hangingPunct="1">
              <a:defRPr sz="1200"/>
            </a:lvl1pPr>
          </a:lstStyle>
          <a:p>
            <a:pPr>
              <a:defRPr/>
            </a:pPr>
            <a:fld id="{4E514A6F-9BD4-4496-809A-72FB3C84B807}" type="slidenum">
              <a:rPr lang="en-US" altLang="ko-KR"/>
              <a:pPr>
                <a:defRPr/>
              </a:pPr>
              <a:t>‹#›</a:t>
            </a:fld>
            <a:endParaRPr lang="en-US" altLang="ko-KR"/>
          </a:p>
        </p:txBody>
      </p:sp>
    </p:spTree>
    <p:extLst>
      <p:ext uri="{BB962C8B-B14F-4D97-AF65-F5344CB8AC3E}">
        <p14:creationId xmlns:p14="http://schemas.microsoft.com/office/powerpoint/2010/main" val="1809315021"/>
      </p:ext>
    </p:extLst>
  </p:cSld>
  <p:clrMap bg1="lt1" tx1="dk1" bg2="lt2" tx2="dk2" accent1="accent1" accent2="accent2" accent3="accent3" accent4="accent4" accent5="accent5" accent6="accent6" hlink="hlink" folHlink="folHlink"/>
  <p:hf hdr="0" ftr="0" dt="0"/>
  <p:notesStyle>
    <a:lvl1pPr algn="l" rtl="0" eaLnBrk="0" fontAlgn="base" latinLnBrk="1" hangingPunct="0">
      <a:spcBef>
        <a:spcPct val="30000"/>
      </a:spcBef>
      <a:spcAft>
        <a:spcPct val="0"/>
      </a:spcAft>
      <a:defRPr sz="1200" kern="1200">
        <a:solidFill>
          <a:schemeClr val="tx1"/>
        </a:solidFill>
        <a:latin typeface="HY강B" pitchFamily="18" charset="-127"/>
        <a:ea typeface="宋体" pitchFamily="2" charset="-122"/>
        <a:cs typeface="+mn-cs"/>
      </a:defRPr>
    </a:lvl1pPr>
    <a:lvl2pPr marL="457200" algn="l" rtl="0" eaLnBrk="0" fontAlgn="base" latinLnBrk="1" hangingPunct="0">
      <a:spcBef>
        <a:spcPct val="30000"/>
      </a:spcBef>
      <a:spcAft>
        <a:spcPct val="0"/>
      </a:spcAft>
      <a:defRPr sz="1200" kern="1200">
        <a:solidFill>
          <a:schemeClr val="tx1"/>
        </a:solidFill>
        <a:latin typeface="HY강B" pitchFamily="18" charset="-127"/>
        <a:ea typeface="宋体" pitchFamily="2" charset="-122"/>
        <a:cs typeface="+mn-cs"/>
      </a:defRPr>
    </a:lvl2pPr>
    <a:lvl3pPr marL="914400" algn="l" rtl="0" eaLnBrk="0" fontAlgn="base" latinLnBrk="1" hangingPunct="0">
      <a:spcBef>
        <a:spcPct val="30000"/>
      </a:spcBef>
      <a:spcAft>
        <a:spcPct val="0"/>
      </a:spcAft>
      <a:defRPr sz="1200" kern="1200">
        <a:solidFill>
          <a:schemeClr val="tx1"/>
        </a:solidFill>
        <a:latin typeface="HY강B" pitchFamily="18" charset="-127"/>
        <a:ea typeface="宋体" pitchFamily="2" charset="-122"/>
        <a:cs typeface="+mn-cs"/>
      </a:defRPr>
    </a:lvl3pPr>
    <a:lvl4pPr marL="1371600" algn="l" rtl="0" eaLnBrk="0" fontAlgn="base" latinLnBrk="1" hangingPunct="0">
      <a:spcBef>
        <a:spcPct val="30000"/>
      </a:spcBef>
      <a:spcAft>
        <a:spcPct val="0"/>
      </a:spcAft>
      <a:defRPr sz="1200" kern="1200">
        <a:solidFill>
          <a:schemeClr val="tx1"/>
        </a:solidFill>
        <a:latin typeface="HY강B" pitchFamily="18" charset="-127"/>
        <a:ea typeface="宋体" pitchFamily="2" charset="-122"/>
        <a:cs typeface="+mn-cs"/>
      </a:defRPr>
    </a:lvl4pPr>
    <a:lvl5pPr marL="1828800" algn="l" rtl="0" eaLnBrk="0" fontAlgn="base" latinLnBrk="1" hangingPunct="0">
      <a:spcBef>
        <a:spcPct val="30000"/>
      </a:spcBef>
      <a:spcAft>
        <a:spcPct val="0"/>
      </a:spcAft>
      <a:defRPr sz="1200" kern="1200">
        <a:solidFill>
          <a:schemeClr val="tx1"/>
        </a:solidFill>
        <a:latin typeface="HY강B" pitchFamily="18" charset="-127"/>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a:ln/>
        </p:spPr>
      </p:sp>
      <p:sp>
        <p:nvSpPr>
          <p:cNvPr id="717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717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HY강B" pitchFamily="18" charset="-127"/>
                <a:ea typeface="HY강B" pitchFamily="18" charset="-127"/>
              </a:defRPr>
            </a:lvl1pPr>
            <a:lvl2pPr marL="742950" indent="-285750">
              <a:defRPr kumimoji="1">
                <a:solidFill>
                  <a:schemeClr val="tx1"/>
                </a:solidFill>
                <a:latin typeface="HY강B" pitchFamily="18" charset="-127"/>
                <a:ea typeface="HY강B" pitchFamily="18" charset="-127"/>
              </a:defRPr>
            </a:lvl2pPr>
            <a:lvl3pPr marL="1143000" indent="-228600">
              <a:defRPr kumimoji="1">
                <a:solidFill>
                  <a:schemeClr val="tx1"/>
                </a:solidFill>
                <a:latin typeface="HY강B" pitchFamily="18" charset="-127"/>
                <a:ea typeface="HY강B" pitchFamily="18" charset="-127"/>
              </a:defRPr>
            </a:lvl3pPr>
            <a:lvl4pPr marL="1600200" indent="-228600">
              <a:defRPr kumimoji="1">
                <a:solidFill>
                  <a:schemeClr val="tx1"/>
                </a:solidFill>
                <a:latin typeface="HY강B" pitchFamily="18" charset="-127"/>
                <a:ea typeface="HY강B" pitchFamily="18" charset="-127"/>
              </a:defRPr>
            </a:lvl4pPr>
            <a:lvl5pPr marL="2057400" indent="-228600">
              <a:defRPr kumimoji="1">
                <a:solidFill>
                  <a:schemeClr val="tx1"/>
                </a:solidFill>
                <a:latin typeface="HY강B" pitchFamily="18" charset="-127"/>
                <a:ea typeface="HY강B" pitchFamily="18" charset="-127"/>
              </a:defRPr>
            </a:lvl5pPr>
            <a:lvl6pPr marL="2514600" indent="-228600" eaLnBrk="0" fontAlgn="base" hangingPunct="0">
              <a:spcBef>
                <a:spcPct val="0"/>
              </a:spcBef>
              <a:spcAft>
                <a:spcPct val="0"/>
              </a:spcAft>
              <a:defRPr kumimoji="1">
                <a:solidFill>
                  <a:schemeClr val="tx1"/>
                </a:solidFill>
                <a:latin typeface="HY강B" pitchFamily="18" charset="-127"/>
                <a:ea typeface="HY강B" pitchFamily="18" charset="-127"/>
              </a:defRPr>
            </a:lvl6pPr>
            <a:lvl7pPr marL="2971800" indent="-228600" eaLnBrk="0" fontAlgn="base" hangingPunct="0">
              <a:spcBef>
                <a:spcPct val="0"/>
              </a:spcBef>
              <a:spcAft>
                <a:spcPct val="0"/>
              </a:spcAft>
              <a:defRPr kumimoji="1">
                <a:solidFill>
                  <a:schemeClr val="tx1"/>
                </a:solidFill>
                <a:latin typeface="HY강B" pitchFamily="18" charset="-127"/>
                <a:ea typeface="HY강B" pitchFamily="18" charset="-127"/>
              </a:defRPr>
            </a:lvl7pPr>
            <a:lvl8pPr marL="3429000" indent="-228600" eaLnBrk="0" fontAlgn="base" hangingPunct="0">
              <a:spcBef>
                <a:spcPct val="0"/>
              </a:spcBef>
              <a:spcAft>
                <a:spcPct val="0"/>
              </a:spcAft>
              <a:defRPr kumimoji="1">
                <a:solidFill>
                  <a:schemeClr val="tx1"/>
                </a:solidFill>
                <a:latin typeface="HY강B" pitchFamily="18" charset="-127"/>
                <a:ea typeface="HY강B" pitchFamily="18" charset="-127"/>
              </a:defRPr>
            </a:lvl8pPr>
            <a:lvl9pPr marL="3886200" indent="-228600" eaLnBrk="0" fontAlgn="base" hangingPunct="0">
              <a:spcBef>
                <a:spcPct val="0"/>
              </a:spcBef>
              <a:spcAft>
                <a:spcPct val="0"/>
              </a:spcAft>
              <a:defRPr kumimoji="1">
                <a:solidFill>
                  <a:schemeClr val="tx1"/>
                </a:solidFill>
                <a:latin typeface="HY강B" pitchFamily="18" charset="-127"/>
                <a:ea typeface="HY강B" pitchFamily="18" charset="-127"/>
              </a:defRPr>
            </a:lvl9pPr>
          </a:lstStyle>
          <a:p>
            <a:fld id="{D4F1EF03-2B7D-4272-837E-CF83230CEF52}" type="slidenum">
              <a:rPr lang="en-US" altLang="ko-KR" smtClean="0"/>
              <a:pPr/>
              <a:t>1</a:t>
            </a:fld>
            <a:endParaRPr lang="en-US" altLang="ko-KR"/>
          </a:p>
        </p:txBody>
      </p:sp>
    </p:spTree>
    <p:extLst>
      <p:ext uri="{BB962C8B-B14F-4D97-AF65-F5344CB8AC3E}">
        <p14:creationId xmlns:p14="http://schemas.microsoft.com/office/powerpoint/2010/main" val="30708737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err="1">
                <a:solidFill>
                  <a:srgbClr val="40485B"/>
                </a:solidFill>
                <a:effectLst/>
                <a:latin typeface="-apple-system"/>
              </a:rPr>
              <a:t>OpenHarmony</a:t>
            </a:r>
            <a:r>
              <a:rPr lang="zh-CN" altLang="en-US" b="0" i="0" dirty="0">
                <a:solidFill>
                  <a:srgbClr val="40485B"/>
                </a:solidFill>
                <a:effectLst/>
                <a:latin typeface="-apple-system"/>
              </a:rPr>
              <a:t>整体遵从分层设计，从下向上依次为：内核层、系统服务层、框架层和应用层。系统功能按照“系统 </a:t>
            </a:r>
            <a:r>
              <a:rPr lang="en-US" altLang="zh-CN" b="0" i="0" dirty="0">
                <a:solidFill>
                  <a:srgbClr val="40485B"/>
                </a:solidFill>
                <a:effectLst/>
                <a:latin typeface="-apple-system"/>
              </a:rPr>
              <a:t>&gt; </a:t>
            </a:r>
            <a:r>
              <a:rPr lang="zh-CN" altLang="en-US" b="0" i="0" dirty="0">
                <a:solidFill>
                  <a:srgbClr val="40485B"/>
                </a:solidFill>
                <a:effectLst/>
                <a:latin typeface="-apple-system"/>
              </a:rPr>
              <a:t>子系统 </a:t>
            </a:r>
            <a:r>
              <a:rPr lang="en-US" altLang="zh-CN" b="0" i="0" dirty="0">
                <a:solidFill>
                  <a:srgbClr val="40485B"/>
                </a:solidFill>
                <a:effectLst/>
                <a:latin typeface="-apple-system"/>
              </a:rPr>
              <a:t>&gt; </a:t>
            </a:r>
            <a:r>
              <a:rPr lang="zh-CN" altLang="en-US" b="0" i="0">
                <a:solidFill>
                  <a:srgbClr val="40485B"/>
                </a:solidFill>
                <a:effectLst/>
                <a:latin typeface="-apple-system"/>
              </a:rPr>
              <a:t>组件”逐级展开，在多设备部署场景下，支持根据实际需求裁剪某些非必要的组件。</a:t>
            </a:r>
            <a:endParaRPr lang="zh-CN" altLang="en-US" dirty="0"/>
          </a:p>
        </p:txBody>
      </p:sp>
      <p:sp>
        <p:nvSpPr>
          <p:cNvPr id="4" name="灯片编号占位符 3"/>
          <p:cNvSpPr>
            <a:spLocks noGrp="1"/>
          </p:cNvSpPr>
          <p:nvPr>
            <p:ph type="sldNum" sz="quarter" idx="5"/>
          </p:nvPr>
        </p:nvSpPr>
        <p:spPr/>
        <p:txBody>
          <a:bodyPr/>
          <a:lstStyle/>
          <a:p>
            <a:pPr>
              <a:defRPr/>
            </a:pPr>
            <a:fld id="{4E514A6F-9BD4-4496-809A-72FB3C84B807}" type="slidenum">
              <a:rPr lang="en-US" altLang="ko-KR" smtClean="0"/>
              <a:t>78</a:t>
            </a:fld>
            <a:endParaRPr lang="en-US" altLang="ko-KR"/>
          </a:p>
        </p:txBody>
      </p:sp>
    </p:spTree>
    <p:extLst>
      <p:ext uri="{BB962C8B-B14F-4D97-AF65-F5344CB8AC3E}">
        <p14:creationId xmlns:p14="http://schemas.microsoft.com/office/powerpoint/2010/main" val="1357506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4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6" name="Google Shape;556;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5158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4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69" name="Google Shape;569;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2082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30000"/>
              </a:spcBef>
              <a:defRPr sz="1200">
                <a:solidFill>
                  <a:schemeClr val="tx1"/>
                </a:solidFill>
                <a:latin typeface="HY강B" pitchFamily="18" charset="-127"/>
                <a:ea typeface="宋体" panose="02010600030101010101" pitchFamily="2" charset="-122"/>
              </a:defRPr>
            </a:lvl1pPr>
            <a:lvl2pPr marL="742950" indent="-285750" latinLnBrk="1">
              <a:spcBef>
                <a:spcPct val="30000"/>
              </a:spcBef>
              <a:defRPr sz="1200">
                <a:solidFill>
                  <a:schemeClr val="tx1"/>
                </a:solidFill>
                <a:latin typeface="HY강B" pitchFamily="18" charset="-127"/>
                <a:ea typeface="宋体" panose="02010600030101010101" pitchFamily="2" charset="-122"/>
              </a:defRPr>
            </a:lvl2pPr>
            <a:lvl3pPr marL="1143000" indent="-228600" latinLnBrk="1">
              <a:spcBef>
                <a:spcPct val="30000"/>
              </a:spcBef>
              <a:defRPr sz="1200">
                <a:solidFill>
                  <a:schemeClr val="tx1"/>
                </a:solidFill>
                <a:latin typeface="HY강B" pitchFamily="18" charset="-127"/>
                <a:ea typeface="宋体" panose="02010600030101010101" pitchFamily="2" charset="-122"/>
              </a:defRPr>
            </a:lvl3pPr>
            <a:lvl4pPr marL="1600200" indent="-228600" latinLnBrk="1">
              <a:spcBef>
                <a:spcPct val="30000"/>
              </a:spcBef>
              <a:defRPr sz="1200">
                <a:solidFill>
                  <a:schemeClr val="tx1"/>
                </a:solidFill>
                <a:latin typeface="HY강B" pitchFamily="18" charset="-127"/>
                <a:ea typeface="宋体" panose="02010600030101010101" pitchFamily="2" charset="-122"/>
              </a:defRPr>
            </a:lvl4pPr>
            <a:lvl5pPr marL="2057400" indent="-228600" latinLnBrk="1">
              <a:spcBef>
                <a:spcPct val="30000"/>
              </a:spcBef>
              <a:defRPr sz="1200">
                <a:solidFill>
                  <a:schemeClr val="tx1"/>
                </a:solidFill>
                <a:latin typeface="HY강B" pitchFamily="18" charset="-127"/>
                <a:ea typeface="宋体" panose="02010600030101010101" pitchFamily="2" charset="-122"/>
              </a:defRPr>
            </a:lvl5pPr>
            <a:lvl6pPr marL="2514600" indent="-228600" eaLnBrk="0" fontAlgn="base" latinLnBrk="1" hangingPunct="0">
              <a:spcBef>
                <a:spcPct val="30000"/>
              </a:spcBef>
              <a:spcAft>
                <a:spcPct val="0"/>
              </a:spcAft>
              <a:defRPr sz="1200">
                <a:solidFill>
                  <a:schemeClr val="tx1"/>
                </a:solidFill>
                <a:latin typeface="HY강B" pitchFamily="18" charset="-127"/>
                <a:ea typeface="宋体" panose="02010600030101010101" pitchFamily="2" charset="-122"/>
              </a:defRPr>
            </a:lvl6pPr>
            <a:lvl7pPr marL="2971800" indent="-228600" eaLnBrk="0" fontAlgn="base" latinLnBrk="1" hangingPunct="0">
              <a:spcBef>
                <a:spcPct val="30000"/>
              </a:spcBef>
              <a:spcAft>
                <a:spcPct val="0"/>
              </a:spcAft>
              <a:defRPr sz="1200">
                <a:solidFill>
                  <a:schemeClr val="tx1"/>
                </a:solidFill>
                <a:latin typeface="HY강B" pitchFamily="18" charset="-127"/>
                <a:ea typeface="宋体" panose="02010600030101010101" pitchFamily="2" charset="-122"/>
              </a:defRPr>
            </a:lvl7pPr>
            <a:lvl8pPr marL="3429000" indent="-228600" eaLnBrk="0" fontAlgn="base" latinLnBrk="1" hangingPunct="0">
              <a:spcBef>
                <a:spcPct val="30000"/>
              </a:spcBef>
              <a:spcAft>
                <a:spcPct val="0"/>
              </a:spcAft>
              <a:defRPr sz="1200">
                <a:solidFill>
                  <a:schemeClr val="tx1"/>
                </a:solidFill>
                <a:latin typeface="HY강B" pitchFamily="18" charset="-127"/>
                <a:ea typeface="宋体" panose="02010600030101010101" pitchFamily="2" charset="-122"/>
              </a:defRPr>
            </a:lvl8pPr>
            <a:lvl9pPr marL="3886200" indent="-228600" eaLnBrk="0" fontAlgn="base" latinLnBrk="1" hangingPunct="0">
              <a:spcBef>
                <a:spcPct val="30000"/>
              </a:spcBef>
              <a:spcAft>
                <a:spcPct val="0"/>
              </a:spcAft>
              <a:defRPr sz="1200">
                <a:solidFill>
                  <a:schemeClr val="tx1"/>
                </a:solidFill>
                <a:latin typeface="HY강B" pitchFamily="18" charset="-127"/>
                <a:ea typeface="宋体" panose="02010600030101010101" pitchFamily="2" charset="-122"/>
              </a:defRPr>
            </a:lvl9pPr>
          </a:lstStyle>
          <a:p>
            <a:pPr>
              <a:spcBef>
                <a:spcPct val="0"/>
              </a:spcBef>
            </a:pPr>
            <a:fld id="{3EE5F143-402D-4FBF-B97F-7695F442F2D1}" type="slidenum">
              <a:rPr lang="en-US" altLang="ko-KR" smtClean="0">
                <a:ea typeface="HY강B" pitchFamily="18" charset="-127"/>
              </a:rPr>
              <a:pPr>
                <a:spcBef>
                  <a:spcPct val="0"/>
                </a:spcBef>
              </a:pPr>
              <a:t>13</a:t>
            </a:fld>
            <a:endParaRPr lang="en-US" altLang="ko-KR">
              <a:ea typeface="HY강B" pitchFamily="18" charset="-127"/>
            </a:endParaRPr>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en-US"/>
          </a:p>
        </p:txBody>
      </p:sp>
    </p:spTree>
    <p:extLst>
      <p:ext uri="{BB962C8B-B14F-4D97-AF65-F5344CB8AC3E}">
        <p14:creationId xmlns:p14="http://schemas.microsoft.com/office/powerpoint/2010/main" val="836902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CB9C59FD-91D7-486F-BCEA-4FDDB148865A}"/>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913A6808-F015-4518-9EF9-324E6FD0631D}" type="slidenum">
              <a:rPr lang="en-US" altLang="zh-CN" smtClean="0"/>
              <a:pPr>
                <a:spcBef>
                  <a:spcPct val="0"/>
                </a:spcBef>
              </a:pPr>
              <a:t>43</a:t>
            </a:fld>
            <a:endParaRPr lang="en-US" altLang="zh-CN"/>
          </a:p>
        </p:txBody>
      </p:sp>
      <p:sp>
        <p:nvSpPr>
          <p:cNvPr id="37891" name="Rectangle 2">
            <a:extLst>
              <a:ext uri="{FF2B5EF4-FFF2-40B4-BE49-F238E27FC236}">
                <a16:creationId xmlns:a16="http://schemas.microsoft.com/office/drawing/2014/main" id="{7D7C8022-BE7D-4C05-A0A0-8C749FEC3906}"/>
              </a:ext>
            </a:extLst>
          </p:cNvPr>
          <p:cNvSpPr>
            <a:spLocks noGrp="1" noChangeArrowheads="1"/>
          </p:cNvSpPr>
          <p:nvPr>
            <p:ph type="body" idx="1"/>
          </p:nvPr>
        </p:nvSpPr>
        <p:spPr>
          <a:xfrm>
            <a:off x="982663" y="4814888"/>
            <a:ext cx="5010150" cy="3860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3662" tIns="47625" rIns="93662" bIns="47625"/>
          <a:lstStyle/>
          <a:p>
            <a:pPr eaLnBrk="1" hangingPunct="1"/>
            <a:endParaRPr lang="zh-CN" altLang="zh-CN"/>
          </a:p>
        </p:txBody>
      </p:sp>
      <p:sp>
        <p:nvSpPr>
          <p:cNvPr id="37892" name="Rectangle 3">
            <a:extLst>
              <a:ext uri="{FF2B5EF4-FFF2-40B4-BE49-F238E27FC236}">
                <a16:creationId xmlns:a16="http://schemas.microsoft.com/office/drawing/2014/main" id="{1F522351-8B27-429D-8573-65BAA7EEB445}"/>
              </a:ext>
            </a:extLst>
          </p:cNvPr>
          <p:cNvSpPr>
            <a:spLocks noGrp="1" noRot="1" noChangeAspect="1" noChangeArrowheads="1" noTextEdit="1"/>
          </p:cNvSpPr>
          <p:nvPr>
            <p:ph type="sldImg"/>
          </p:nvPr>
        </p:nvSpPr>
        <p:spPr>
          <a:xfrm>
            <a:off x="1141413" y="687388"/>
            <a:ext cx="4572000" cy="3429000"/>
          </a:xfrm>
          <a:ln w="12700" cap="flat">
            <a:solidFill>
              <a:schemeClr val="tx1"/>
            </a:solidFill>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EF0D4808-8C29-46CE-8EF7-C771379AA61A}"/>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A62BAD3F-7DF9-43ED-AF1E-7B852AA7B16D}" type="slidenum">
              <a:rPr lang="en-US" altLang="zh-CN" smtClean="0"/>
              <a:pPr>
                <a:spcBef>
                  <a:spcPct val="0"/>
                </a:spcBef>
              </a:pPr>
              <a:t>44</a:t>
            </a:fld>
            <a:endParaRPr lang="en-US" altLang="zh-CN"/>
          </a:p>
        </p:txBody>
      </p:sp>
      <p:sp>
        <p:nvSpPr>
          <p:cNvPr id="39939" name="Rectangle 2">
            <a:extLst>
              <a:ext uri="{FF2B5EF4-FFF2-40B4-BE49-F238E27FC236}">
                <a16:creationId xmlns:a16="http://schemas.microsoft.com/office/drawing/2014/main" id="{2D26611D-0F90-4633-9C03-9525D3C324C5}"/>
              </a:ext>
            </a:extLst>
          </p:cNvPr>
          <p:cNvSpPr>
            <a:spLocks noGrp="1" noChangeArrowheads="1"/>
          </p:cNvSpPr>
          <p:nvPr>
            <p:ph type="body" idx="1"/>
          </p:nvPr>
        </p:nvSpPr>
        <p:spPr>
          <a:xfrm>
            <a:off x="982663" y="4814888"/>
            <a:ext cx="5010150" cy="3860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3662" tIns="47625" rIns="93662" bIns="47625"/>
          <a:lstStyle/>
          <a:p>
            <a:pPr eaLnBrk="1" hangingPunct="1"/>
            <a:endParaRPr lang="zh-CN" altLang="zh-CN"/>
          </a:p>
        </p:txBody>
      </p:sp>
      <p:sp>
        <p:nvSpPr>
          <p:cNvPr id="39940" name="Rectangle 3">
            <a:extLst>
              <a:ext uri="{FF2B5EF4-FFF2-40B4-BE49-F238E27FC236}">
                <a16:creationId xmlns:a16="http://schemas.microsoft.com/office/drawing/2014/main" id="{2CE4967F-0EE9-4F50-99AC-9A5BB9640EBE}"/>
              </a:ext>
            </a:extLst>
          </p:cNvPr>
          <p:cNvSpPr>
            <a:spLocks noGrp="1" noRot="1" noChangeAspect="1" noChangeArrowheads="1" noTextEdit="1"/>
          </p:cNvSpPr>
          <p:nvPr>
            <p:ph type="sldImg"/>
          </p:nvPr>
        </p:nvSpPr>
        <p:spPr>
          <a:xfrm>
            <a:off x="1141413" y="687388"/>
            <a:ext cx="4572000" cy="3429000"/>
          </a:xfrm>
          <a:ln w="12700" cap="flat">
            <a:solidFill>
              <a:schemeClr val="tx1"/>
            </a:solidFill>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634BBDA6-68B4-49F0-B543-EFA29CCF170F}"/>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81B9DC71-2D71-48C7-B507-8B328BA7F36C}" type="slidenum">
              <a:rPr lang="en-US" altLang="zh-CN" smtClean="0"/>
              <a:pPr>
                <a:spcBef>
                  <a:spcPct val="0"/>
                </a:spcBef>
              </a:pPr>
              <a:t>45</a:t>
            </a:fld>
            <a:endParaRPr lang="en-US" altLang="zh-CN"/>
          </a:p>
        </p:txBody>
      </p:sp>
      <p:sp>
        <p:nvSpPr>
          <p:cNvPr id="41987" name="Rectangle 2">
            <a:extLst>
              <a:ext uri="{FF2B5EF4-FFF2-40B4-BE49-F238E27FC236}">
                <a16:creationId xmlns:a16="http://schemas.microsoft.com/office/drawing/2014/main" id="{3BDEEBF9-5454-4ED9-829F-F75F388031D1}"/>
              </a:ext>
            </a:extLst>
          </p:cNvPr>
          <p:cNvSpPr>
            <a:spLocks noGrp="1" noChangeArrowheads="1"/>
          </p:cNvSpPr>
          <p:nvPr>
            <p:ph type="body" idx="1"/>
          </p:nvPr>
        </p:nvSpPr>
        <p:spPr>
          <a:xfrm>
            <a:off x="982663" y="4814888"/>
            <a:ext cx="5010150" cy="3860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3662" tIns="47625" rIns="93662" bIns="47625"/>
          <a:lstStyle/>
          <a:p>
            <a:pPr eaLnBrk="1" hangingPunct="1"/>
            <a:endParaRPr lang="zh-CN" altLang="zh-CN"/>
          </a:p>
        </p:txBody>
      </p:sp>
      <p:sp>
        <p:nvSpPr>
          <p:cNvPr id="41988" name="Rectangle 3">
            <a:extLst>
              <a:ext uri="{FF2B5EF4-FFF2-40B4-BE49-F238E27FC236}">
                <a16:creationId xmlns:a16="http://schemas.microsoft.com/office/drawing/2014/main" id="{5BCB5B1A-FB3D-4638-92AE-343D8734E63D}"/>
              </a:ext>
            </a:extLst>
          </p:cNvPr>
          <p:cNvSpPr>
            <a:spLocks noGrp="1" noRot="1" noChangeAspect="1" noChangeArrowheads="1" noTextEdit="1"/>
          </p:cNvSpPr>
          <p:nvPr>
            <p:ph type="sldImg"/>
          </p:nvPr>
        </p:nvSpPr>
        <p:spPr>
          <a:xfrm>
            <a:off x="1141413" y="687388"/>
            <a:ext cx="4572000" cy="3429000"/>
          </a:xfrm>
          <a:ln w="12700" cap="flat">
            <a:solidFill>
              <a:schemeClr val="tx1"/>
            </a:solidFill>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err="1">
                <a:solidFill>
                  <a:srgbClr val="40485B"/>
                </a:solidFill>
                <a:effectLst/>
                <a:latin typeface="-apple-system"/>
              </a:rPr>
              <a:t>OpenHarmony</a:t>
            </a:r>
            <a:r>
              <a:rPr lang="zh-CN" altLang="en-US" b="0" i="0" dirty="0">
                <a:solidFill>
                  <a:srgbClr val="40485B"/>
                </a:solidFill>
                <a:effectLst/>
                <a:latin typeface="-apple-system"/>
              </a:rPr>
              <a:t>整体遵从分层设计，从下向上依次为：内核层、系统服务层、框架层和应用层。系统功能按照“系统 </a:t>
            </a:r>
            <a:r>
              <a:rPr lang="en-US" altLang="zh-CN" b="0" i="0" dirty="0">
                <a:solidFill>
                  <a:srgbClr val="40485B"/>
                </a:solidFill>
                <a:effectLst/>
                <a:latin typeface="-apple-system"/>
              </a:rPr>
              <a:t>&gt; </a:t>
            </a:r>
            <a:r>
              <a:rPr lang="zh-CN" altLang="en-US" b="0" i="0" dirty="0">
                <a:solidFill>
                  <a:srgbClr val="40485B"/>
                </a:solidFill>
                <a:effectLst/>
                <a:latin typeface="-apple-system"/>
              </a:rPr>
              <a:t>子系统 </a:t>
            </a:r>
            <a:r>
              <a:rPr lang="en-US" altLang="zh-CN" b="0" i="0" dirty="0">
                <a:solidFill>
                  <a:srgbClr val="40485B"/>
                </a:solidFill>
                <a:effectLst/>
                <a:latin typeface="-apple-system"/>
              </a:rPr>
              <a:t>&gt; </a:t>
            </a:r>
            <a:r>
              <a:rPr lang="zh-CN" altLang="en-US" b="0" i="0">
                <a:solidFill>
                  <a:srgbClr val="40485B"/>
                </a:solidFill>
                <a:effectLst/>
                <a:latin typeface="-apple-system"/>
              </a:rPr>
              <a:t>组件”逐级展开，在多设备部署场景下，支持根据实际需求裁剪某些非必要的组件。</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1" hangingPunct="1">
              <a:lnSpc>
                <a:spcPct val="100000"/>
              </a:lnSpc>
              <a:spcBef>
                <a:spcPct val="0"/>
              </a:spcBef>
              <a:spcAft>
                <a:spcPct val="0"/>
              </a:spcAft>
              <a:buClrTx/>
              <a:buSzTx/>
              <a:buFontTx/>
              <a:buNone/>
              <a:tabLst/>
              <a:defRPr/>
            </a:pPr>
            <a:fld id="{4E514A6F-9BD4-4496-809A-72FB3C84B807}" type="slidenum">
              <a:rPr kumimoji="1" lang="en-US" altLang="ko-KR" sz="1200" b="0" i="0" u="none" strike="noStrike" kern="1200" cap="none" spc="0" normalizeH="0" baseline="0" noProof="0" smtClean="0">
                <a:ln>
                  <a:noFill/>
                </a:ln>
                <a:solidFill>
                  <a:srgbClr val="000000"/>
                </a:solidFill>
                <a:effectLst/>
                <a:uLnTx/>
                <a:uFillTx/>
                <a:ea typeface="HY강B" pitchFamily="18" charset="-127"/>
                <a:cs typeface="+mn-cs"/>
              </a:rPr>
              <a:pPr marL="0" marR="0" lvl="0" indent="0" algn="r" defTabSz="914400" rtl="0" eaLnBrk="1" fontAlgn="base" latinLnBrk="1" hangingPunct="1">
                <a:lnSpc>
                  <a:spcPct val="100000"/>
                </a:lnSpc>
                <a:spcBef>
                  <a:spcPct val="0"/>
                </a:spcBef>
                <a:spcAft>
                  <a:spcPct val="0"/>
                </a:spcAft>
                <a:buClrTx/>
                <a:buSzTx/>
                <a:buFontTx/>
                <a:buNone/>
                <a:tabLst/>
                <a:defRPr/>
              </a:pPr>
              <a:t>56</a:t>
            </a:fld>
            <a:endParaRPr kumimoji="1" lang="en-US" altLang="ko-KR" sz="1200" b="0" i="0" u="none" strike="noStrike" kern="1200" cap="none" spc="0" normalizeH="0" baseline="0" noProof="0">
              <a:ln>
                <a:noFill/>
              </a:ln>
              <a:solidFill>
                <a:srgbClr val="000000"/>
              </a:solidFill>
              <a:effectLst/>
              <a:uLnTx/>
              <a:uFillTx/>
              <a:ea typeface="HY강B" pitchFamily="18" charset="-127"/>
              <a:cs typeface="+mn-cs"/>
            </a:endParaRPr>
          </a:p>
        </p:txBody>
      </p:sp>
    </p:spTree>
    <p:extLst>
      <p:ext uri="{BB962C8B-B14F-4D97-AF65-F5344CB8AC3E}">
        <p14:creationId xmlns:p14="http://schemas.microsoft.com/office/powerpoint/2010/main" val="31967997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a:extLst>
              <a:ext uri="{FF2B5EF4-FFF2-40B4-BE49-F238E27FC236}">
                <a16:creationId xmlns:a16="http://schemas.microsoft.com/office/drawing/2014/main" id="{4F210F9C-8018-442B-8B62-BE08099E6A1E}"/>
              </a:ext>
            </a:extLst>
          </p:cNvPr>
          <p:cNvSpPr>
            <a:spLocks noGrp="1" noRot="1" noChangeAspect="1" noChangeArrowheads="1" noTextEdit="1"/>
          </p:cNvSpPr>
          <p:nvPr>
            <p:ph type="sldImg"/>
          </p:nvPr>
        </p:nvSpPr>
        <p:spPr>
          <a:xfrm>
            <a:off x="992188" y="768350"/>
            <a:ext cx="5114925" cy="3836988"/>
          </a:xfrm>
          <a:ln/>
        </p:spPr>
      </p:sp>
      <p:sp>
        <p:nvSpPr>
          <p:cNvPr id="70659" name="Notes Placeholder 2">
            <a:extLst>
              <a:ext uri="{FF2B5EF4-FFF2-40B4-BE49-F238E27FC236}">
                <a16:creationId xmlns:a16="http://schemas.microsoft.com/office/drawing/2014/main" id="{A2EF0317-0B87-4125-992C-1800B81B6705}"/>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zh-CN"/>
          </a:p>
        </p:txBody>
      </p:sp>
      <p:sp>
        <p:nvSpPr>
          <p:cNvPr id="70660" name="Slide Number Placeholder 3">
            <a:extLst>
              <a:ext uri="{FF2B5EF4-FFF2-40B4-BE49-F238E27FC236}">
                <a16:creationId xmlns:a16="http://schemas.microsoft.com/office/drawing/2014/main" id="{93441421-5C49-48F2-864D-D283FC07336B}"/>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defTabSz="96520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defTabSz="9652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defTabSz="9652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defTabSz="9652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defTabSz="9652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defTabSz="9652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defTabSz="9652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defTabSz="9652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0" hangingPunct="0">
              <a:spcBef>
                <a:spcPct val="0"/>
              </a:spcBef>
            </a:pPr>
            <a:fld id="{7D40C72D-7F95-4493-B0EA-15C0B20E50A9}" type="slidenum">
              <a:rPr lang="he-IL" altLang="zh-CN" sz="1300" smtClean="0"/>
              <a:pPr eaLnBrk="0" hangingPunct="0">
                <a:spcBef>
                  <a:spcPct val="0"/>
                </a:spcBef>
              </a:pPr>
              <a:t>76</a:t>
            </a:fld>
            <a:endParaRPr lang="en-US" altLang="zh-CN"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847051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448871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125180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页脚占位符 4">
            <a:extLst>
              <a:ext uri="{FF2B5EF4-FFF2-40B4-BE49-F238E27FC236}">
                <a16:creationId xmlns:a16="http://schemas.microsoft.com/office/drawing/2014/main" id="{1C255C29-A145-4221-AF0D-F729643C49B1}"/>
              </a:ext>
            </a:extLst>
          </p:cNvPr>
          <p:cNvSpPr>
            <a:spLocks noGrp="1"/>
          </p:cNvSpPr>
          <p:nvPr userDrawn="1"/>
        </p:nvSpPr>
        <p:spPr>
          <a:xfrm>
            <a:off x="0" y="6489569"/>
            <a:ext cx="9144000" cy="368431"/>
          </a:xfrm>
          <a:prstGeom prst="rect">
            <a:avLst/>
          </a:prstGeom>
          <a:noFill/>
        </p:spPr>
        <p:txBody>
          <a:bodyPr/>
          <a:lstStyle>
            <a:defPPr>
              <a:defRPr lang="ko-KR"/>
            </a:defPPr>
            <a:lvl1pPr algn="l" rtl="0" eaLnBrk="0" fontAlgn="base" hangingPunct="0">
              <a:spcBef>
                <a:spcPct val="0"/>
              </a:spcBef>
              <a:spcAft>
                <a:spcPct val="0"/>
              </a:spcAft>
              <a:defRPr kumimoji="1" kern="1200">
                <a:solidFill>
                  <a:schemeClr val="tx1"/>
                </a:solidFill>
                <a:latin typeface="HY강B" pitchFamily="18" charset="-127"/>
                <a:ea typeface="HY강B" pitchFamily="18" charset="-127"/>
                <a:cs typeface="+mn-cs"/>
              </a:defRPr>
            </a:lvl1pPr>
            <a:lvl2pPr marL="457200" algn="l" rtl="0" eaLnBrk="0" fontAlgn="base" hangingPunct="0">
              <a:spcBef>
                <a:spcPct val="0"/>
              </a:spcBef>
              <a:spcAft>
                <a:spcPct val="0"/>
              </a:spcAft>
              <a:defRPr kumimoji="1" kern="1200">
                <a:solidFill>
                  <a:schemeClr val="tx1"/>
                </a:solidFill>
                <a:latin typeface="HY강B" pitchFamily="18" charset="-127"/>
                <a:ea typeface="HY강B" pitchFamily="18" charset="-127"/>
                <a:cs typeface="+mn-cs"/>
              </a:defRPr>
            </a:lvl2pPr>
            <a:lvl3pPr marL="914400" algn="l" rtl="0" eaLnBrk="0" fontAlgn="base" hangingPunct="0">
              <a:spcBef>
                <a:spcPct val="0"/>
              </a:spcBef>
              <a:spcAft>
                <a:spcPct val="0"/>
              </a:spcAft>
              <a:defRPr kumimoji="1" kern="1200">
                <a:solidFill>
                  <a:schemeClr val="tx1"/>
                </a:solidFill>
                <a:latin typeface="HY강B" pitchFamily="18" charset="-127"/>
                <a:ea typeface="HY강B" pitchFamily="18" charset="-127"/>
                <a:cs typeface="+mn-cs"/>
              </a:defRPr>
            </a:lvl3pPr>
            <a:lvl4pPr marL="1371600" algn="l" rtl="0" eaLnBrk="0" fontAlgn="base" hangingPunct="0">
              <a:spcBef>
                <a:spcPct val="0"/>
              </a:spcBef>
              <a:spcAft>
                <a:spcPct val="0"/>
              </a:spcAft>
              <a:defRPr kumimoji="1" kern="1200">
                <a:solidFill>
                  <a:schemeClr val="tx1"/>
                </a:solidFill>
                <a:latin typeface="HY강B" pitchFamily="18" charset="-127"/>
                <a:ea typeface="HY강B" pitchFamily="18" charset="-127"/>
                <a:cs typeface="+mn-cs"/>
              </a:defRPr>
            </a:lvl4pPr>
            <a:lvl5pPr marL="1828800" algn="l" rtl="0" eaLnBrk="0" fontAlgn="base" hangingPunct="0">
              <a:spcBef>
                <a:spcPct val="0"/>
              </a:spcBef>
              <a:spcAft>
                <a:spcPct val="0"/>
              </a:spcAft>
              <a:defRPr kumimoji="1" kern="1200">
                <a:solidFill>
                  <a:schemeClr val="tx1"/>
                </a:solidFill>
                <a:latin typeface="HY강B" pitchFamily="18" charset="-127"/>
                <a:ea typeface="HY강B" pitchFamily="18" charset="-127"/>
                <a:cs typeface="+mn-cs"/>
              </a:defRPr>
            </a:lvl5pPr>
            <a:lvl6pPr marL="2286000" algn="l" defTabSz="914400" rtl="0" eaLnBrk="1" latinLnBrk="0" hangingPunct="1">
              <a:defRPr kumimoji="1" kern="1200">
                <a:solidFill>
                  <a:schemeClr val="tx1"/>
                </a:solidFill>
                <a:latin typeface="HY강B" pitchFamily="18" charset="-127"/>
                <a:ea typeface="HY강B" pitchFamily="18" charset="-127"/>
                <a:cs typeface="+mn-cs"/>
              </a:defRPr>
            </a:lvl6pPr>
            <a:lvl7pPr marL="2743200" algn="l" defTabSz="914400" rtl="0" eaLnBrk="1" latinLnBrk="0" hangingPunct="1">
              <a:defRPr kumimoji="1" kern="1200">
                <a:solidFill>
                  <a:schemeClr val="tx1"/>
                </a:solidFill>
                <a:latin typeface="HY강B" pitchFamily="18" charset="-127"/>
                <a:ea typeface="HY강B" pitchFamily="18" charset="-127"/>
                <a:cs typeface="+mn-cs"/>
              </a:defRPr>
            </a:lvl7pPr>
            <a:lvl8pPr marL="3200400" algn="l" defTabSz="914400" rtl="0" eaLnBrk="1" latinLnBrk="0" hangingPunct="1">
              <a:defRPr kumimoji="1" kern="1200">
                <a:solidFill>
                  <a:schemeClr val="tx1"/>
                </a:solidFill>
                <a:latin typeface="HY강B" pitchFamily="18" charset="-127"/>
                <a:ea typeface="HY강B" pitchFamily="18" charset="-127"/>
                <a:cs typeface="+mn-cs"/>
              </a:defRPr>
            </a:lvl8pPr>
            <a:lvl9pPr marL="3657600" algn="l" defTabSz="914400" rtl="0" eaLnBrk="1" latinLnBrk="0" hangingPunct="1">
              <a:defRPr kumimoji="1" kern="1200">
                <a:solidFill>
                  <a:schemeClr val="tx1"/>
                </a:solidFill>
                <a:latin typeface="HY강B" pitchFamily="18" charset="-127"/>
                <a:ea typeface="HY강B" pitchFamily="18" charset="-127"/>
                <a:cs typeface="+mn-cs"/>
              </a:defRPr>
            </a:lvl9pPr>
          </a:lstStyle>
          <a:p>
            <a:pPr>
              <a:spcBef>
                <a:spcPct val="0"/>
              </a:spcBef>
              <a:buClrTx/>
              <a:buFont typeface="Wingdings" panose="05000000000000000000" pitchFamily="2" charset="2"/>
              <a:buNone/>
            </a:pPr>
            <a:r>
              <a:rPr kumimoji="0" lang="zh-CN" altLang="en-US" sz="2000" b="0" dirty="0">
                <a:solidFill>
                  <a:srgbClr val="9900CC"/>
                </a:solidFill>
                <a:latin typeface="隶书" panose="02010509060101010101" pitchFamily="49" charset="-122"/>
                <a:ea typeface="隶书" panose="02010509060101010101" pitchFamily="49" charset="-122"/>
              </a:rPr>
              <a:t>操作系统原理</a:t>
            </a:r>
            <a:r>
              <a:rPr kumimoji="0" lang="en-US" altLang="zh-CN" sz="2000" b="0" dirty="0">
                <a:solidFill>
                  <a:srgbClr val="9900CC"/>
                </a:solidFill>
                <a:latin typeface="隶书" panose="02010509060101010101" pitchFamily="49" charset="-122"/>
                <a:ea typeface="隶书" panose="02010509060101010101" pitchFamily="49" charset="-122"/>
              </a:rPr>
              <a:t> - </a:t>
            </a:r>
            <a:r>
              <a:rPr kumimoji="0" lang="zh-CN" altLang="en-US" sz="2000" b="0" dirty="0">
                <a:solidFill>
                  <a:srgbClr val="9900CC"/>
                </a:solidFill>
                <a:latin typeface="隶书" panose="02010509060101010101" pitchFamily="49" charset="-122"/>
                <a:ea typeface="隶书" panose="02010509060101010101" pitchFamily="49" charset="-122"/>
              </a:rPr>
              <a:t>操作系统引论         </a:t>
            </a:r>
            <a:fld id="{78D37F47-31A8-4E3C-83A6-00AAE2F8D19C}" type="slidenum">
              <a:rPr kumimoji="0" lang="en-US" altLang="zh-CN" sz="2000" smtClean="0">
                <a:solidFill>
                  <a:srgbClr val="9900CC"/>
                </a:solidFill>
              </a:rPr>
              <a:pPr>
                <a:spcBef>
                  <a:spcPct val="0"/>
                </a:spcBef>
                <a:buClrTx/>
                <a:buFont typeface="Wingdings" panose="05000000000000000000" pitchFamily="2" charset="2"/>
                <a:buNone/>
              </a:pPr>
              <a:t>‹#›</a:t>
            </a:fld>
            <a:r>
              <a:rPr kumimoji="0" lang="zh-CN" altLang="en-US" sz="2000" b="0" dirty="0">
                <a:solidFill>
                  <a:srgbClr val="9900CC"/>
                </a:solidFill>
                <a:latin typeface="隶书" panose="02010509060101010101" pitchFamily="49" charset="-122"/>
                <a:ea typeface="隶书" panose="02010509060101010101" pitchFamily="49" charset="-122"/>
              </a:rPr>
              <a:t>                     </a:t>
            </a:r>
            <a:r>
              <a:rPr kumimoji="0" lang="en-US" altLang="zh-CN" sz="2000" b="0" dirty="0">
                <a:solidFill>
                  <a:srgbClr val="9900CC"/>
                </a:solidFill>
                <a:latin typeface="隶书" panose="02010509060101010101" pitchFamily="49" charset="-122"/>
                <a:ea typeface="隶书" panose="02010509060101010101" pitchFamily="49" charset="-122"/>
              </a:rPr>
              <a:t>CUIT  </a:t>
            </a:r>
            <a:r>
              <a:rPr kumimoji="0" lang="zh-CN" altLang="en-US" sz="2000" b="0" dirty="0">
                <a:solidFill>
                  <a:srgbClr val="9900CC"/>
                </a:solidFill>
                <a:latin typeface="隶书" panose="02010509060101010101" pitchFamily="49" charset="-122"/>
                <a:ea typeface="隶书" panose="02010509060101010101" pitchFamily="49" charset="-122"/>
              </a:rPr>
              <a:t>徐虹</a:t>
            </a:r>
          </a:p>
        </p:txBody>
      </p:sp>
    </p:spTree>
    <p:extLst>
      <p:ext uri="{BB962C8B-B14F-4D97-AF65-F5344CB8AC3E}">
        <p14:creationId xmlns:p14="http://schemas.microsoft.com/office/powerpoint/2010/main" val="8320353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9129FC84-F76C-46F0-AFEF-895126F10606}"/>
              </a:ext>
            </a:extLst>
          </p:cNvPr>
          <p:cNvSpPr/>
          <p:nvPr userDrawn="1"/>
        </p:nvSpPr>
        <p:spPr bwMode="auto">
          <a:xfrm>
            <a:off x="254524" y="1287388"/>
            <a:ext cx="8634952" cy="4838775"/>
          </a:xfrm>
          <a:prstGeom prst="roundRect">
            <a:avLst/>
          </a:prstGeom>
          <a:solidFill>
            <a:schemeClr val="bg1"/>
          </a:solidFill>
          <a:ln w="9525">
            <a:solidFill>
              <a:srgbClr val="1790BB"/>
            </a:solidFill>
            <a:miter lim="800000"/>
            <a:headEnd/>
            <a:tailEnd/>
          </a:ln>
          <a:effectLst>
            <a:outerShdw dist="20000" dir="5400000" algn="ctr" rotWithShape="0">
              <a:srgbClr val="000000">
                <a:alpha val="37000"/>
              </a:srgbClr>
            </a:outerShdw>
          </a:effectLst>
        </p:spPr>
        <p:txBody>
          <a:bodyPr rtlCol="0" anchor="ctr"/>
          <a:lstStyle/>
          <a:p>
            <a:pPr algn="ctr"/>
            <a:endParaRPr lang="zh-CN" altLang="en-US" dirty="0">
              <a:latin typeface="微软雅黑" pitchFamily="34" charset="-122"/>
              <a:ea typeface="微软雅黑" pitchFamily="34" charset="-122"/>
            </a:endParaRPr>
          </a:p>
        </p:txBody>
      </p:sp>
      <p:sp>
        <p:nvSpPr>
          <p:cNvPr id="2" name="标题 1"/>
          <p:cNvSpPr>
            <a:spLocks noGrp="1"/>
          </p:cNvSpPr>
          <p:nvPr>
            <p:ph type="title"/>
          </p:nvPr>
        </p:nvSpPr>
        <p:spPr>
          <a:xfrm>
            <a:off x="445416" y="176286"/>
            <a:ext cx="7228003" cy="1111102"/>
          </a:xfrm>
          <a:prstGeom prst="rect">
            <a:avLst/>
          </a:prstGeom>
        </p:spPr>
        <p:txBody>
          <a:bodyPr/>
          <a:lstStyle>
            <a:lvl1pPr>
              <a:defRPr sz="3200">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3" name="内容占位符 2"/>
          <p:cNvSpPr>
            <a:spLocks noGrp="1"/>
          </p:cNvSpPr>
          <p:nvPr>
            <p:ph idx="1"/>
          </p:nvPr>
        </p:nvSpPr>
        <p:spPr>
          <a:xfrm>
            <a:off x="457199" y="1357460"/>
            <a:ext cx="8241383" cy="4768703"/>
          </a:xfrm>
          <a:prstGeom prst="rect">
            <a:avLst/>
          </a:prstGeom>
        </p:spPr>
        <p:txBody>
          <a:bodyPr/>
          <a:lstStyle>
            <a:lvl1pPr marL="342900" indent="-342900">
              <a:buFont typeface="Wingdings" panose="05000000000000000000" pitchFamily="2" charset="2"/>
              <a:buChar char="Ø"/>
              <a:defRPr>
                <a:latin typeface="华文细黑" panose="02010600040101010101" pitchFamily="2" charset="-122"/>
                <a:ea typeface="华文细黑" panose="02010600040101010101" pitchFamily="2" charset="-122"/>
              </a:defRPr>
            </a:lvl1pPr>
            <a:lvl2pPr>
              <a:defRPr>
                <a:latin typeface="华文细黑" panose="02010600040101010101" pitchFamily="2" charset="-122"/>
                <a:ea typeface="华文细黑" panose="02010600040101010101" pitchFamily="2" charset="-122"/>
              </a:defRPr>
            </a:lvl2pPr>
            <a:lvl3pPr>
              <a:defRPr>
                <a:latin typeface="华文细黑" panose="02010600040101010101" pitchFamily="2" charset="-122"/>
                <a:ea typeface="华文细黑" panose="02010600040101010101" pitchFamily="2" charset="-122"/>
              </a:defRPr>
            </a:lvl3pPr>
            <a:lvl4pPr>
              <a:defRPr>
                <a:latin typeface="华文细黑" panose="02010600040101010101" pitchFamily="2" charset="-122"/>
                <a:ea typeface="华文细黑" panose="02010600040101010101" pitchFamily="2" charset="-122"/>
              </a:defRPr>
            </a:lvl4pPr>
            <a:lvl5pPr>
              <a:defRPr>
                <a:latin typeface="华文细黑" panose="02010600040101010101" pitchFamily="2" charset="-122"/>
                <a:ea typeface="华文细黑" panose="02010600040101010101" pitchFamily="2"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6282552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页脚占位符 4">
            <a:extLst>
              <a:ext uri="{FF2B5EF4-FFF2-40B4-BE49-F238E27FC236}">
                <a16:creationId xmlns:a16="http://schemas.microsoft.com/office/drawing/2014/main" id="{1C255C29-A145-4221-AF0D-F729643C49B1}"/>
              </a:ext>
            </a:extLst>
          </p:cNvPr>
          <p:cNvSpPr>
            <a:spLocks noGrp="1"/>
          </p:cNvSpPr>
          <p:nvPr userDrawn="1"/>
        </p:nvSpPr>
        <p:spPr>
          <a:xfrm>
            <a:off x="36513" y="6489569"/>
            <a:ext cx="9144000" cy="368431"/>
          </a:xfrm>
          <a:prstGeom prst="rect">
            <a:avLst/>
          </a:prstGeom>
          <a:noFill/>
        </p:spPr>
        <p:txBody>
          <a:bodyPr/>
          <a:lstStyle>
            <a:defPPr>
              <a:defRPr lang="ko-KR"/>
            </a:defPPr>
            <a:lvl1pPr algn="l" rtl="0" eaLnBrk="0" fontAlgn="base" hangingPunct="0">
              <a:spcBef>
                <a:spcPct val="0"/>
              </a:spcBef>
              <a:spcAft>
                <a:spcPct val="0"/>
              </a:spcAft>
              <a:defRPr kumimoji="1" kern="1200">
                <a:solidFill>
                  <a:schemeClr val="tx1"/>
                </a:solidFill>
                <a:latin typeface="HY강B" pitchFamily="18" charset="-127"/>
                <a:ea typeface="HY강B" pitchFamily="18" charset="-127"/>
                <a:cs typeface="+mn-cs"/>
              </a:defRPr>
            </a:lvl1pPr>
            <a:lvl2pPr marL="457200" algn="l" rtl="0" eaLnBrk="0" fontAlgn="base" hangingPunct="0">
              <a:spcBef>
                <a:spcPct val="0"/>
              </a:spcBef>
              <a:spcAft>
                <a:spcPct val="0"/>
              </a:spcAft>
              <a:defRPr kumimoji="1" kern="1200">
                <a:solidFill>
                  <a:schemeClr val="tx1"/>
                </a:solidFill>
                <a:latin typeface="HY강B" pitchFamily="18" charset="-127"/>
                <a:ea typeface="HY강B" pitchFamily="18" charset="-127"/>
                <a:cs typeface="+mn-cs"/>
              </a:defRPr>
            </a:lvl2pPr>
            <a:lvl3pPr marL="914400" algn="l" rtl="0" eaLnBrk="0" fontAlgn="base" hangingPunct="0">
              <a:spcBef>
                <a:spcPct val="0"/>
              </a:spcBef>
              <a:spcAft>
                <a:spcPct val="0"/>
              </a:spcAft>
              <a:defRPr kumimoji="1" kern="1200">
                <a:solidFill>
                  <a:schemeClr val="tx1"/>
                </a:solidFill>
                <a:latin typeface="HY강B" pitchFamily="18" charset="-127"/>
                <a:ea typeface="HY강B" pitchFamily="18" charset="-127"/>
                <a:cs typeface="+mn-cs"/>
              </a:defRPr>
            </a:lvl3pPr>
            <a:lvl4pPr marL="1371600" algn="l" rtl="0" eaLnBrk="0" fontAlgn="base" hangingPunct="0">
              <a:spcBef>
                <a:spcPct val="0"/>
              </a:spcBef>
              <a:spcAft>
                <a:spcPct val="0"/>
              </a:spcAft>
              <a:defRPr kumimoji="1" kern="1200">
                <a:solidFill>
                  <a:schemeClr val="tx1"/>
                </a:solidFill>
                <a:latin typeface="HY강B" pitchFamily="18" charset="-127"/>
                <a:ea typeface="HY강B" pitchFamily="18" charset="-127"/>
                <a:cs typeface="+mn-cs"/>
              </a:defRPr>
            </a:lvl4pPr>
            <a:lvl5pPr marL="1828800" algn="l" rtl="0" eaLnBrk="0" fontAlgn="base" hangingPunct="0">
              <a:spcBef>
                <a:spcPct val="0"/>
              </a:spcBef>
              <a:spcAft>
                <a:spcPct val="0"/>
              </a:spcAft>
              <a:defRPr kumimoji="1" kern="1200">
                <a:solidFill>
                  <a:schemeClr val="tx1"/>
                </a:solidFill>
                <a:latin typeface="HY강B" pitchFamily="18" charset="-127"/>
                <a:ea typeface="HY강B" pitchFamily="18" charset="-127"/>
                <a:cs typeface="+mn-cs"/>
              </a:defRPr>
            </a:lvl5pPr>
            <a:lvl6pPr marL="2286000" algn="l" defTabSz="914400" rtl="0" eaLnBrk="1" latinLnBrk="0" hangingPunct="1">
              <a:defRPr kumimoji="1" kern="1200">
                <a:solidFill>
                  <a:schemeClr val="tx1"/>
                </a:solidFill>
                <a:latin typeface="HY강B" pitchFamily="18" charset="-127"/>
                <a:ea typeface="HY강B" pitchFamily="18" charset="-127"/>
                <a:cs typeface="+mn-cs"/>
              </a:defRPr>
            </a:lvl6pPr>
            <a:lvl7pPr marL="2743200" algn="l" defTabSz="914400" rtl="0" eaLnBrk="1" latinLnBrk="0" hangingPunct="1">
              <a:defRPr kumimoji="1" kern="1200">
                <a:solidFill>
                  <a:schemeClr val="tx1"/>
                </a:solidFill>
                <a:latin typeface="HY강B" pitchFamily="18" charset="-127"/>
                <a:ea typeface="HY강B" pitchFamily="18" charset="-127"/>
                <a:cs typeface="+mn-cs"/>
              </a:defRPr>
            </a:lvl7pPr>
            <a:lvl8pPr marL="3200400" algn="l" defTabSz="914400" rtl="0" eaLnBrk="1" latinLnBrk="0" hangingPunct="1">
              <a:defRPr kumimoji="1" kern="1200">
                <a:solidFill>
                  <a:schemeClr val="tx1"/>
                </a:solidFill>
                <a:latin typeface="HY강B" pitchFamily="18" charset="-127"/>
                <a:ea typeface="HY강B" pitchFamily="18" charset="-127"/>
                <a:cs typeface="+mn-cs"/>
              </a:defRPr>
            </a:lvl8pPr>
            <a:lvl9pPr marL="3657600" algn="l" defTabSz="914400" rtl="0" eaLnBrk="1" latinLnBrk="0" hangingPunct="1">
              <a:defRPr kumimoji="1" kern="1200">
                <a:solidFill>
                  <a:schemeClr val="tx1"/>
                </a:solidFill>
                <a:latin typeface="HY강B" pitchFamily="18" charset="-127"/>
                <a:ea typeface="HY강B" pitchFamily="18" charset="-127"/>
                <a:cs typeface="+mn-cs"/>
              </a:defRPr>
            </a:lvl9pPr>
          </a:lstStyle>
          <a:p>
            <a:pPr>
              <a:spcBef>
                <a:spcPct val="0"/>
              </a:spcBef>
              <a:buClrTx/>
              <a:buFont typeface="Wingdings" panose="05000000000000000000" pitchFamily="2" charset="2"/>
              <a:buNone/>
            </a:pPr>
            <a:r>
              <a:rPr kumimoji="0" lang="zh-CN" altLang="en-US" sz="2000" b="0" dirty="0">
                <a:solidFill>
                  <a:srgbClr val="9900CC"/>
                </a:solidFill>
                <a:latin typeface="隶书" panose="02010509060101010101" pitchFamily="49" charset="-122"/>
                <a:ea typeface="隶书" panose="02010509060101010101" pitchFamily="49" charset="-122"/>
              </a:rPr>
              <a:t>操作系统原理</a:t>
            </a:r>
            <a:r>
              <a:rPr kumimoji="0" lang="en-US" altLang="zh-CN" sz="2000" b="0" dirty="0">
                <a:solidFill>
                  <a:srgbClr val="9900CC"/>
                </a:solidFill>
                <a:latin typeface="隶书" panose="02010509060101010101" pitchFamily="49" charset="-122"/>
                <a:ea typeface="隶书" panose="02010509060101010101" pitchFamily="49" charset="-122"/>
              </a:rPr>
              <a:t> - </a:t>
            </a:r>
            <a:r>
              <a:rPr kumimoji="0" lang="zh-CN" altLang="en-US" sz="2000" b="0" dirty="0">
                <a:solidFill>
                  <a:srgbClr val="9900CC"/>
                </a:solidFill>
                <a:latin typeface="隶书" panose="02010509060101010101" pitchFamily="49" charset="-122"/>
                <a:ea typeface="隶书" panose="02010509060101010101" pitchFamily="49" charset="-122"/>
              </a:rPr>
              <a:t>操作系统引论         </a:t>
            </a:r>
            <a:fld id="{78D37F47-31A8-4E3C-83A6-00AAE2F8D19C}" type="slidenum">
              <a:rPr kumimoji="0" lang="en-US" altLang="zh-CN" sz="2000" smtClean="0">
                <a:solidFill>
                  <a:srgbClr val="9900CC"/>
                </a:solidFill>
              </a:rPr>
              <a:pPr>
                <a:spcBef>
                  <a:spcPct val="0"/>
                </a:spcBef>
                <a:buClrTx/>
                <a:buFont typeface="Wingdings" panose="05000000000000000000" pitchFamily="2" charset="2"/>
                <a:buNone/>
              </a:pPr>
              <a:t>‹#›</a:t>
            </a:fld>
            <a:r>
              <a:rPr kumimoji="0" lang="zh-CN" altLang="en-US" sz="2000" b="0" dirty="0">
                <a:solidFill>
                  <a:srgbClr val="9900CC"/>
                </a:solidFill>
                <a:latin typeface="隶书" panose="02010509060101010101" pitchFamily="49" charset="-122"/>
                <a:ea typeface="隶书" panose="02010509060101010101" pitchFamily="49" charset="-122"/>
              </a:rPr>
              <a:t>                     </a:t>
            </a:r>
            <a:r>
              <a:rPr kumimoji="0" lang="en-US" altLang="zh-CN" sz="2000" b="0" dirty="0">
                <a:solidFill>
                  <a:srgbClr val="9900CC"/>
                </a:solidFill>
                <a:latin typeface="隶书" panose="02010509060101010101" pitchFamily="49" charset="-122"/>
                <a:ea typeface="隶书" panose="02010509060101010101" pitchFamily="49" charset="-122"/>
              </a:rPr>
              <a:t>CUIT  </a:t>
            </a:r>
            <a:r>
              <a:rPr kumimoji="0" lang="zh-CN" altLang="en-US" sz="2000" b="0" dirty="0">
                <a:solidFill>
                  <a:srgbClr val="9900CC"/>
                </a:solidFill>
                <a:latin typeface="隶书" panose="02010509060101010101" pitchFamily="49" charset="-122"/>
                <a:ea typeface="隶书" panose="02010509060101010101" pitchFamily="49" charset="-122"/>
              </a:rPr>
              <a:t>徐虹</a:t>
            </a:r>
          </a:p>
        </p:txBody>
      </p:sp>
    </p:spTree>
    <p:extLst>
      <p:ext uri="{BB962C8B-B14F-4D97-AF65-F5344CB8AC3E}">
        <p14:creationId xmlns:p14="http://schemas.microsoft.com/office/powerpoint/2010/main" val="37386785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4">
            <a:extLst>
              <a:ext uri="{FF2B5EF4-FFF2-40B4-BE49-F238E27FC236}">
                <a16:creationId xmlns:a16="http://schemas.microsoft.com/office/drawing/2014/main" id="{5C8F0995-E631-48AB-B2F4-0A4B62CDADF0}"/>
              </a:ext>
            </a:extLst>
          </p:cNvPr>
          <p:cNvSpPr>
            <a:spLocks noGrp="1"/>
          </p:cNvSpPr>
          <p:nvPr userDrawn="1"/>
        </p:nvSpPr>
        <p:spPr>
          <a:xfrm>
            <a:off x="36513" y="6489569"/>
            <a:ext cx="9144000" cy="368431"/>
          </a:xfrm>
          <a:prstGeom prst="rect">
            <a:avLst/>
          </a:prstGeom>
          <a:noFill/>
        </p:spPr>
        <p:txBody>
          <a:bodyPr/>
          <a:lstStyle>
            <a:defPPr>
              <a:defRPr lang="ko-KR"/>
            </a:defPPr>
            <a:lvl1pPr algn="l" rtl="0" eaLnBrk="0" fontAlgn="base" hangingPunct="0">
              <a:spcBef>
                <a:spcPct val="0"/>
              </a:spcBef>
              <a:spcAft>
                <a:spcPct val="0"/>
              </a:spcAft>
              <a:defRPr kumimoji="1" kern="1200">
                <a:solidFill>
                  <a:schemeClr val="tx1"/>
                </a:solidFill>
                <a:latin typeface="HY강B" pitchFamily="18" charset="-127"/>
                <a:ea typeface="HY강B" pitchFamily="18" charset="-127"/>
                <a:cs typeface="+mn-cs"/>
              </a:defRPr>
            </a:lvl1pPr>
            <a:lvl2pPr marL="457200" algn="l" rtl="0" eaLnBrk="0" fontAlgn="base" hangingPunct="0">
              <a:spcBef>
                <a:spcPct val="0"/>
              </a:spcBef>
              <a:spcAft>
                <a:spcPct val="0"/>
              </a:spcAft>
              <a:defRPr kumimoji="1" kern="1200">
                <a:solidFill>
                  <a:schemeClr val="tx1"/>
                </a:solidFill>
                <a:latin typeface="HY강B" pitchFamily="18" charset="-127"/>
                <a:ea typeface="HY강B" pitchFamily="18" charset="-127"/>
                <a:cs typeface="+mn-cs"/>
              </a:defRPr>
            </a:lvl2pPr>
            <a:lvl3pPr marL="914400" algn="l" rtl="0" eaLnBrk="0" fontAlgn="base" hangingPunct="0">
              <a:spcBef>
                <a:spcPct val="0"/>
              </a:spcBef>
              <a:spcAft>
                <a:spcPct val="0"/>
              </a:spcAft>
              <a:defRPr kumimoji="1" kern="1200">
                <a:solidFill>
                  <a:schemeClr val="tx1"/>
                </a:solidFill>
                <a:latin typeface="HY강B" pitchFamily="18" charset="-127"/>
                <a:ea typeface="HY강B" pitchFamily="18" charset="-127"/>
                <a:cs typeface="+mn-cs"/>
              </a:defRPr>
            </a:lvl3pPr>
            <a:lvl4pPr marL="1371600" algn="l" rtl="0" eaLnBrk="0" fontAlgn="base" hangingPunct="0">
              <a:spcBef>
                <a:spcPct val="0"/>
              </a:spcBef>
              <a:spcAft>
                <a:spcPct val="0"/>
              </a:spcAft>
              <a:defRPr kumimoji="1" kern="1200">
                <a:solidFill>
                  <a:schemeClr val="tx1"/>
                </a:solidFill>
                <a:latin typeface="HY강B" pitchFamily="18" charset="-127"/>
                <a:ea typeface="HY강B" pitchFamily="18" charset="-127"/>
                <a:cs typeface="+mn-cs"/>
              </a:defRPr>
            </a:lvl4pPr>
            <a:lvl5pPr marL="1828800" algn="l" rtl="0" eaLnBrk="0" fontAlgn="base" hangingPunct="0">
              <a:spcBef>
                <a:spcPct val="0"/>
              </a:spcBef>
              <a:spcAft>
                <a:spcPct val="0"/>
              </a:spcAft>
              <a:defRPr kumimoji="1" kern="1200">
                <a:solidFill>
                  <a:schemeClr val="tx1"/>
                </a:solidFill>
                <a:latin typeface="HY강B" pitchFamily="18" charset="-127"/>
                <a:ea typeface="HY강B" pitchFamily="18" charset="-127"/>
                <a:cs typeface="+mn-cs"/>
              </a:defRPr>
            </a:lvl5pPr>
            <a:lvl6pPr marL="2286000" algn="l" defTabSz="914400" rtl="0" eaLnBrk="1" latinLnBrk="0" hangingPunct="1">
              <a:defRPr kumimoji="1" kern="1200">
                <a:solidFill>
                  <a:schemeClr val="tx1"/>
                </a:solidFill>
                <a:latin typeface="HY강B" pitchFamily="18" charset="-127"/>
                <a:ea typeface="HY강B" pitchFamily="18" charset="-127"/>
                <a:cs typeface="+mn-cs"/>
              </a:defRPr>
            </a:lvl6pPr>
            <a:lvl7pPr marL="2743200" algn="l" defTabSz="914400" rtl="0" eaLnBrk="1" latinLnBrk="0" hangingPunct="1">
              <a:defRPr kumimoji="1" kern="1200">
                <a:solidFill>
                  <a:schemeClr val="tx1"/>
                </a:solidFill>
                <a:latin typeface="HY강B" pitchFamily="18" charset="-127"/>
                <a:ea typeface="HY강B" pitchFamily="18" charset="-127"/>
                <a:cs typeface="+mn-cs"/>
              </a:defRPr>
            </a:lvl7pPr>
            <a:lvl8pPr marL="3200400" algn="l" defTabSz="914400" rtl="0" eaLnBrk="1" latinLnBrk="0" hangingPunct="1">
              <a:defRPr kumimoji="1" kern="1200">
                <a:solidFill>
                  <a:schemeClr val="tx1"/>
                </a:solidFill>
                <a:latin typeface="HY강B" pitchFamily="18" charset="-127"/>
                <a:ea typeface="HY강B" pitchFamily="18" charset="-127"/>
                <a:cs typeface="+mn-cs"/>
              </a:defRPr>
            </a:lvl8pPr>
            <a:lvl9pPr marL="3657600" algn="l" defTabSz="914400" rtl="0" eaLnBrk="1" latinLnBrk="0" hangingPunct="1">
              <a:defRPr kumimoji="1" kern="1200">
                <a:solidFill>
                  <a:schemeClr val="tx1"/>
                </a:solidFill>
                <a:latin typeface="HY강B" pitchFamily="18" charset="-127"/>
                <a:ea typeface="HY강B" pitchFamily="18" charset="-127"/>
                <a:cs typeface="+mn-cs"/>
              </a:defRPr>
            </a:lvl9pPr>
          </a:lstStyle>
          <a:p>
            <a:pPr>
              <a:spcBef>
                <a:spcPct val="0"/>
              </a:spcBef>
              <a:buClrTx/>
              <a:buFont typeface="Wingdings" panose="05000000000000000000" pitchFamily="2" charset="2"/>
              <a:buNone/>
            </a:pPr>
            <a:r>
              <a:rPr kumimoji="0" lang="zh-CN" altLang="en-US" sz="2000" b="0" dirty="0">
                <a:solidFill>
                  <a:srgbClr val="9900CC"/>
                </a:solidFill>
                <a:latin typeface="隶书" panose="02010509060101010101" pitchFamily="49" charset="-122"/>
                <a:ea typeface="隶书" panose="02010509060101010101" pitchFamily="49" charset="-122"/>
              </a:rPr>
              <a:t>操作系统原理</a:t>
            </a:r>
            <a:r>
              <a:rPr kumimoji="0" lang="en-US" altLang="zh-CN" sz="2000" b="0" dirty="0">
                <a:solidFill>
                  <a:srgbClr val="9900CC"/>
                </a:solidFill>
                <a:latin typeface="隶书" panose="02010509060101010101" pitchFamily="49" charset="-122"/>
                <a:ea typeface="隶书" panose="02010509060101010101" pitchFamily="49" charset="-122"/>
              </a:rPr>
              <a:t> - </a:t>
            </a:r>
            <a:r>
              <a:rPr kumimoji="0" lang="zh-CN" altLang="en-US" sz="2000" b="0" dirty="0">
                <a:solidFill>
                  <a:srgbClr val="9900CC"/>
                </a:solidFill>
                <a:latin typeface="隶书" panose="02010509060101010101" pitchFamily="49" charset="-122"/>
                <a:ea typeface="隶书" panose="02010509060101010101" pitchFamily="49" charset="-122"/>
              </a:rPr>
              <a:t>操作系统引论         </a:t>
            </a:r>
            <a:fld id="{78D37F47-31A8-4E3C-83A6-00AAE2F8D19C}" type="slidenum">
              <a:rPr kumimoji="0" lang="en-US" altLang="zh-CN" sz="2000" smtClean="0">
                <a:solidFill>
                  <a:srgbClr val="9900CC"/>
                </a:solidFill>
              </a:rPr>
              <a:pPr>
                <a:spcBef>
                  <a:spcPct val="0"/>
                </a:spcBef>
                <a:buClrTx/>
                <a:buFont typeface="Wingdings" panose="05000000000000000000" pitchFamily="2" charset="2"/>
                <a:buNone/>
              </a:pPr>
              <a:t>‹#›</a:t>
            </a:fld>
            <a:r>
              <a:rPr kumimoji="0" lang="zh-CN" altLang="en-US" sz="2000" b="0" dirty="0">
                <a:solidFill>
                  <a:srgbClr val="9900CC"/>
                </a:solidFill>
                <a:latin typeface="隶书" panose="02010509060101010101" pitchFamily="49" charset="-122"/>
                <a:ea typeface="隶书" panose="02010509060101010101" pitchFamily="49" charset="-122"/>
              </a:rPr>
              <a:t>                     </a:t>
            </a:r>
            <a:r>
              <a:rPr kumimoji="0" lang="en-US" altLang="zh-CN" sz="2000" b="0" dirty="0">
                <a:solidFill>
                  <a:srgbClr val="9900CC"/>
                </a:solidFill>
                <a:latin typeface="隶书" panose="02010509060101010101" pitchFamily="49" charset="-122"/>
                <a:ea typeface="隶书" panose="02010509060101010101" pitchFamily="49" charset="-122"/>
              </a:rPr>
              <a:t>CUIT  </a:t>
            </a:r>
            <a:r>
              <a:rPr kumimoji="0" lang="zh-CN" altLang="en-US" sz="2000" b="0" dirty="0">
                <a:solidFill>
                  <a:srgbClr val="9900CC"/>
                </a:solidFill>
                <a:latin typeface="隶书" panose="02010509060101010101" pitchFamily="49" charset="-122"/>
                <a:ea typeface="隶书" panose="02010509060101010101" pitchFamily="49" charset="-122"/>
              </a:rPr>
              <a:t>徐虹</a:t>
            </a:r>
          </a:p>
        </p:txBody>
      </p:sp>
    </p:spTree>
    <p:extLst>
      <p:ext uri="{BB962C8B-B14F-4D97-AF65-F5344CB8AC3E}">
        <p14:creationId xmlns:p14="http://schemas.microsoft.com/office/powerpoint/2010/main" val="21383217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页脚占位符 4">
            <a:extLst>
              <a:ext uri="{FF2B5EF4-FFF2-40B4-BE49-F238E27FC236}">
                <a16:creationId xmlns:a16="http://schemas.microsoft.com/office/drawing/2014/main" id="{F8BB8FD8-D106-42CF-BE77-FEFA47894128}"/>
              </a:ext>
            </a:extLst>
          </p:cNvPr>
          <p:cNvSpPr>
            <a:spLocks noGrp="1"/>
          </p:cNvSpPr>
          <p:nvPr userDrawn="1"/>
        </p:nvSpPr>
        <p:spPr>
          <a:xfrm>
            <a:off x="36513" y="6489569"/>
            <a:ext cx="9144000" cy="368431"/>
          </a:xfrm>
          <a:prstGeom prst="rect">
            <a:avLst/>
          </a:prstGeom>
          <a:noFill/>
        </p:spPr>
        <p:txBody>
          <a:bodyPr/>
          <a:lstStyle>
            <a:defPPr>
              <a:defRPr lang="ko-KR"/>
            </a:defPPr>
            <a:lvl1pPr algn="l" rtl="0" eaLnBrk="0" fontAlgn="base" hangingPunct="0">
              <a:spcBef>
                <a:spcPct val="0"/>
              </a:spcBef>
              <a:spcAft>
                <a:spcPct val="0"/>
              </a:spcAft>
              <a:defRPr kumimoji="1" kern="1200">
                <a:solidFill>
                  <a:schemeClr val="tx1"/>
                </a:solidFill>
                <a:latin typeface="HY강B" pitchFamily="18" charset="-127"/>
                <a:ea typeface="HY강B" pitchFamily="18" charset="-127"/>
                <a:cs typeface="+mn-cs"/>
              </a:defRPr>
            </a:lvl1pPr>
            <a:lvl2pPr marL="457200" algn="l" rtl="0" eaLnBrk="0" fontAlgn="base" hangingPunct="0">
              <a:spcBef>
                <a:spcPct val="0"/>
              </a:spcBef>
              <a:spcAft>
                <a:spcPct val="0"/>
              </a:spcAft>
              <a:defRPr kumimoji="1" kern="1200">
                <a:solidFill>
                  <a:schemeClr val="tx1"/>
                </a:solidFill>
                <a:latin typeface="HY강B" pitchFamily="18" charset="-127"/>
                <a:ea typeface="HY강B" pitchFamily="18" charset="-127"/>
                <a:cs typeface="+mn-cs"/>
              </a:defRPr>
            </a:lvl2pPr>
            <a:lvl3pPr marL="914400" algn="l" rtl="0" eaLnBrk="0" fontAlgn="base" hangingPunct="0">
              <a:spcBef>
                <a:spcPct val="0"/>
              </a:spcBef>
              <a:spcAft>
                <a:spcPct val="0"/>
              </a:spcAft>
              <a:defRPr kumimoji="1" kern="1200">
                <a:solidFill>
                  <a:schemeClr val="tx1"/>
                </a:solidFill>
                <a:latin typeface="HY강B" pitchFamily="18" charset="-127"/>
                <a:ea typeface="HY강B" pitchFamily="18" charset="-127"/>
                <a:cs typeface="+mn-cs"/>
              </a:defRPr>
            </a:lvl3pPr>
            <a:lvl4pPr marL="1371600" algn="l" rtl="0" eaLnBrk="0" fontAlgn="base" hangingPunct="0">
              <a:spcBef>
                <a:spcPct val="0"/>
              </a:spcBef>
              <a:spcAft>
                <a:spcPct val="0"/>
              </a:spcAft>
              <a:defRPr kumimoji="1" kern="1200">
                <a:solidFill>
                  <a:schemeClr val="tx1"/>
                </a:solidFill>
                <a:latin typeface="HY강B" pitchFamily="18" charset="-127"/>
                <a:ea typeface="HY강B" pitchFamily="18" charset="-127"/>
                <a:cs typeface="+mn-cs"/>
              </a:defRPr>
            </a:lvl4pPr>
            <a:lvl5pPr marL="1828800" algn="l" rtl="0" eaLnBrk="0" fontAlgn="base" hangingPunct="0">
              <a:spcBef>
                <a:spcPct val="0"/>
              </a:spcBef>
              <a:spcAft>
                <a:spcPct val="0"/>
              </a:spcAft>
              <a:defRPr kumimoji="1" kern="1200">
                <a:solidFill>
                  <a:schemeClr val="tx1"/>
                </a:solidFill>
                <a:latin typeface="HY강B" pitchFamily="18" charset="-127"/>
                <a:ea typeface="HY강B" pitchFamily="18" charset="-127"/>
                <a:cs typeface="+mn-cs"/>
              </a:defRPr>
            </a:lvl5pPr>
            <a:lvl6pPr marL="2286000" algn="l" defTabSz="914400" rtl="0" eaLnBrk="1" latinLnBrk="0" hangingPunct="1">
              <a:defRPr kumimoji="1" kern="1200">
                <a:solidFill>
                  <a:schemeClr val="tx1"/>
                </a:solidFill>
                <a:latin typeface="HY강B" pitchFamily="18" charset="-127"/>
                <a:ea typeface="HY강B" pitchFamily="18" charset="-127"/>
                <a:cs typeface="+mn-cs"/>
              </a:defRPr>
            </a:lvl6pPr>
            <a:lvl7pPr marL="2743200" algn="l" defTabSz="914400" rtl="0" eaLnBrk="1" latinLnBrk="0" hangingPunct="1">
              <a:defRPr kumimoji="1" kern="1200">
                <a:solidFill>
                  <a:schemeClr val="tx1"/>
                </a:solidFill>
                <a:latin typeface="HY강B" pitchFamily="18" charset="-127"/>
                <a:ea typeface="HY강B" pitchFamily="18" charset="-127"/>
                <a:cs typeface="+mn-cs"/>
              </a:defRPr>
            </a:lvl7pPr>
            <a:lvl8pPr marL="3200400" algn="l" defTabSz="914400" rtl="0" eaLnBrk="1" latinLnBrk="0" hangingPunct="1">
              <a:defRPr kumimoji="1" kern="1200">
                <a:solidFill>
                  <a:schemeClr val="tx1"/>
                </a:solidFill>
                <a:latin typeface="HY강B" pitchFamily="18" charset="-127"/>
                <a:ea typeface="HY강B" pitchFamily="18" charset="-127"/>
                <a:cs typeface="+mn-cs"/>
              </a:defRPr>
            </a:lvl8pPr>
            <a:lvl9pPr marL="3657600" algn="l" defTabSz="914400" rtl="0" eaLnBrk="1" latinLnBrk="0" hangingPunct="1">
              <a:defRPr kumimoji="1" kern="1200">
                <a:solidFill>
                  <a:schemeClr val="tx1"/>
                </a:solidFill>
                <a:latin typeface="HY강B" pitchFamily="18" charset="-127"/>
                <a:ea typeface="HY강B" pitchFamily="18" charset="-127"/>
                <a:cs typeface="+mn-cs"/>
              </a:defRPr>
            </a:lvl9pPr>
          </a:lstStyle>
          <a:p>
            <a:pPr>
              <a:spcBef>
                <a:spcPct val="0"/>
              </a:spcBef>
              <a:buClrTx/>
              <a:buFont typeface="Wingdings" panose="05000000000000000000" pitchFamily="2" charset="2"/>
              <a:buNone/>
            </a:pPr>
            <a:r>
              <a:rPr kumimoji="0" lang="zh-CN" altLang="en-US" sz="2000" b="0" dirty="0">
                <a:solidFill>
                  <a:srgbClr val="9900CC"/>
                </a:solidFill>
                <a:latin typeface="隶书" panose="02010509060101010101" pitchFamily="49" charset="-122"/>
                <a:ea typeface="隶书" panose="02010509060101010101" pitchFamily="49" charset="-122"/>
              </a:rPr>
              <a:t>操作系统原理</a:t>
            </a:r>
            <a:r>
              <a:rPr kumimoji="0" lang="en-US" altLang="zh-CN" sz="2000" b="0" dirty="0">
                <a:solidFill>
                  <a:srgbClr val="9900CC"/>
                </a:solidFill>
                <a:latin typeface="隶书" panose="02010509060101010101" pitchFamily="49" charset="-122"/>
                <a:ea typeface="隶书" panose="02010509060101010101" pitchFamily="49" charset="-122"/>
              </a:rPr>
              <a:t> - </a:t>
            </a:r>
            <a:r>
              <a:rPr kumimoji="0" lang="zh-CN" altLang="en-US" sz="2000" b="0" dirty="0">
                <a:solidFill>
                  <a:srgbClr val="9900CC"/>
                </a:solidFill>
                <a:latin typeface="隶书" panose="02010509060101010101" pitchFamily="49" charset="-122"/>
                <a:ea typeface="隶书" panose="02010509060101010101" pitchFamily="49" charset="-122"/>
              </a:rPr>
              <a:t>操作系统引论         </a:t>
            </a:r>
            <a:fld id="{78D37F47-31A8-4E3C-83A6-00AAE2F8D19C}" type="slidenum">
              <a:rPr kumimoji="0" lang="en-US" altLang="zh-CN" sz="2000" smtClean="0">
                <a:solidFill>
                  <a:srgbClr val="9900CC"/>
                </a:solidFill>
              </a:rPr>
              <a:pPr>
                <a:spcBef>
                  <a:spcPct val="0"/>
                </a:spcBef>
                <a:buClrTx/>
                <a:buFont typeface="Wingdings" panose="05000000000000000000" pitchFamily="2" charset="2"/>
                <a:buNone/>
              </a:pPr>
              <a:t>‹#›</a:t>
            </a:fld>
            <a:r>
              <a:rPr kumimoji="0" lang="zh-CN" altLang="en-US" sz="2000" b="0" dirty="0">
                <a:solidFill>
                  <a:srgbClr val="9900CC"/>
                </a:solidFill>
                <a:latin typeface="隶书" panose="02010509060101010101" pitchFamily="49" charset="-122"/>
                <a:ea typeface="隶书" panose="02010509060101010101" pitchFamily="49" charset="-122"/>
              </a:rPr>
              <a:t>                     </a:t>
            </a:r>
            <a:r>
              <a:rPr kumimoji="0" lang="en-US" altLang="zh-CN" sz="2000" b="0" dirty="0">
                <a:solidFill>
                  <a:srgbClr val="9900CC"/>
                </a:solidFill>
                <a:latin typeface="隶书" panose="02010509060101010101" pitchFamily="49" charset="-122"/>
                <a:ea typeface="隶书" panose="02010509060101010101" pitchFamily="49" charset="-122"/>
              </a:rPr>
              <a:t>CUIT  </a:t>
            </a:r>
            <a:r>
              <a:rPr kumimoji="0" lang="zh-CN" altLang="en-US" sz="2000" b="0" dirty="0">
                <a:solidFill>
                  <a:srgbClr val="9900CC"/>
                </a:solidFill>
                <a:latin typeface="隶书" panose="02010509060101010101" pitchFamily="49" charset="-122"/>
                <a:ea typeface="隶书" panose="02010509060101010101" pitchFamily="49" charset="-122"/>
              </a:rPr>
              <a:t>徐虹</a:t>
            </a:r>
          </a:p>
        </p:txBody>
      </p:sp>
    </p:spTree>
    <p:extLst>
      <p:ext uri="{BB962C8B-B14F-4D97-AF65-F5344CB8AC3E}">
        <p14:creationId xmlns:p14="http://schemas.microsoft.com/office/powerpoint/2010/main" val="13815518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sz="3200"/>
            </a:lvl1pPr>
          </a:lstStyle>
          <a:p>
            <a:r>
              <a:rPr lang="zh-CN" altLang="en-US" dirty="0"/>
              <a:t>单击此处编辑母版标题样式</a:t>
            </a:r>
          </a:p>
        </p:txBody>
      </p:sp>
      <p:sp>
        <p:nvSpPr>
          <p:cNvPr id="3" name="页脚占位符 4">
            <a:extLst>
              <a:ext uri="{FF2B5EF4-FFF2-40B4-BE49-F238E27FC236}">
                <a16:creationId xmlns:a16="http://schemas.microsoft.com/office/drawing/2014/main" id="{E0AEE915-025B-4FC5-9A72-CBEECD199F37}"/>
              </a:ext>
            </a:extLst>
          </p:cNvPr>
          <p:cNvSpPr>
            <a:spLocks noGrp="1"/>
          </p:cNvSpPr>
          <p:nvPr userDrawn="1"/>
        </p:nvSpPr>
        <p:spPr>
          <a:xfrm>
            <a:off x="36513" y="6489569"/>
            <a:ext cx="9144000" cy="368431"/>
          </a:xfrm>
          <a:prstGeom prst="rect">
            <a:avLst/>
          </a:prstGeom>
          <a:noFill/>
        </p:spPr>
        <p:txBody>
          <a:bodyPr/>
          <a:lstStyle>
            <a:defPPr>
              <a:defRPr lang="ko-KR"/>
            </a:defPPr>
            <a:lvl1pPr algn="l" rtl="0" eaLnBrk="0" fontAlgn="base" hangingPunct="0">
              <a:spcBef>
                <a:spcPct val="0"/>
              </a:spcBef>
              <a:spcAft>
                <a:spcPct val="0"/>
              </a:spcAft>
              <a:defRPr kumimoji="1" kern="1200">
                <a:solidFill>
                  <a:schemeClr val="tx1"/>
                </a:solidFill>
                <a:latin typeface="HY강B" pitchFamily="18" charset="-127"/>
                <a:ea typeface="HY강B" pitchFamily="18" charset="-127"/>
                <a:cs typeface="+mn-cs"/>
              </a:defRPr>
            </a:lvl1pPr>
            <a:lvl2pPr marL="457200" algn="l" rtl="0" eaLnBrk="0" fontAlgn="base" hangingPunct="0">
              <a:spcBef>
                <a:spcPct val="0"/>
              </a:spcBef>
              <a:spcAft>
                <a:spcPct val="0"/>
              </a:spcAft>
              <a:defRPr kumimoji="1" kern="1200">
                <a:solidFill>
                  <a:schemeClr val="tx1"/>
                </a:solidFill>
                <a:latin typeface="HY강B" pitchFamily="18" charset="-127"/>
                <a:ea typeface="HY강B" pitchFamily="18" charset="-127"/>
                <a:cs typeface="+mn-cs"/>
              </a:defRPr>
            </a:lvl2pPr>
            <a:lvl3pPr marL="914400" algn="l" rtl="0" eaLnBrk="0" fontAlgn="base" hangingPunct="0">
              <a:spcBef>
                <a:spcPct val="0"/>
              </a:spcBef>
              <a:spcAft>
                <a:spcPct val="0"/>
              </a:spcAft>
              <a:defRPr kumimoji="1" kern="1200">
                <a:solidFill>
                  <a:schemeClr val="tx1"/>
                </a:solidFill>
                <a:latin typeface="HY강B" pitchFamily="18" charset="-127"/>
                <a:ea typeface="HY강B" pitchFamily="18" charset="-127"/>
                <a:cs typeface="+mn-cs"/>
              </a:defRPr>
            </a:lvl3pPr>
            <a:lvl4pPr marL="1371600" algn="l" rtl="0" eaLnBrk="0" fontAlgn="base" hangingPunct="0">
              <a:spcBef>
                <a:spcPct val="0"/>
              </a:spcBef>
              <a:spcAft>
                <a:spcPct val="0"/>
              </a:spcAft>
              <a:defRPr kumimoji="1" kern="1200">
                <a:solidFill>
                  <a:schemeClr val="tx1"/>
                </a:solidFill>
                <a:latin typeface="HY강B" pitchFamily="18" charset="-127"/>
                <a:ea typeface="HY강B" pitchFamily="18" charset="-127"/>
                <a:cs typeface="+mn-cs"/>
              </a:defRPr>
            </a:lvl4pPr>
            <a:lvl5pPr marL="1828800" algn="l" rtl="0" eaLnBrk="0" fontAlgn="base" hangingPunct="0">
              <a:spcBef>
                <a:spcPct val="0"/>
              </a:spcBef>
              <a:spcAft>
                <a:spcPct val="0"/>
              </a:spcAft>
              <a:defRPr kumimoji="1" kern="1200">
                <a:solidFill>
                  <a:schemeClr val="tx1"/>
                </a:solidFill>
                <a:latin typeface="HY강B" pitchFamily="18" charset="-127"/>
                <a:ea typeface="HY강B" pitchFamily="18" charset="-127"/>
                <a:cs typeface="+mn-cs"/>
              </a:defRPr>
            </a:lvl5pPr>
            <a:lvl6pPr marL="2286000" algn="l" defTabSz="914400" rtl="0" eaLnBrk="1" latinLnBrk="0" hangingPunct="1">
              <a:defRPr kumimoji="1" kern="1200">
                <a:solidFill>
                  <a:schemeClr val="tx1"/>
                </a:solidFill>
                <a:latin typeface="HY강B" pitchFamily="18" charset="-127"/>
                <a:ea typeface="HY강B" pitchFamily="18" charset="-127"/>
                <a:cs typeface="+mn-cs"/>
              </a:defRPr>
            </a:lvl6pPr>
            <a:lvl7pPr marL="2743200" algn="l" defTabSz="914400" rtl="0" eaLnBrk="1" latinLnBrk="0" hangingPunct="1">
              <a:defRPr kumimoji="1" kern="1200">
                <a:solidFill>
                  <a:schemeClr val="tx1"/>
                </a:solidFill>
                <a:latin typeface="HY강B" pitchFamily="18" charset="-127"/>
                <a:ea typeface="HY강B" pitchFamily="18" charset="-127"/>
                <a:cs typeface="+mn-cs"/>
              </a:defRPr>
            </a:lvl7pPr>
            <a:lvl8pPr marL="3200400" algn="l" defTabSz="914400" rtl="0" eaLnBrk="1" latinLnBrk="0" hangingPunct="1">
              <a:defRPr kumimoji="1" kern="1200">
                <a:solidFill>
                  <a:schemeClr val="tx1"/>
                </a:solidFill>
                <a:latin typeface="HY강B" pitchFamily="18" charset="-127"/>
                <a:ea typeface="HY강B" pitchFamily="18" charset="-127"/>
                <a:cs typeface="+mn-cs"/>
              </a:defRPr>
            </a:lvl8pPr>
            <a:lvl9pPr marL="3657600" algn="l" defTabSz="914400" rtl="0" eaLnBrk="1" latinLnBrk="0" hangingPunct="1">
              <a:defRPr kumimoji="1" kern="1200">
                <a:solidFill>
                  <a:schemeClr val="tx1"/>
                </a:solidFill>
                <a:latin typeface="HY강B" pitchFamily="18" charset="-127"/>
                <a:ea typeface="HY강B" pitchFamily="18" charset="-127"/>
                <a:cs typeface="+mn-cs"/>
              </a:defRPr>
            </a:lvl9pPr>
          </a:lstStyle>
          <a:p>
            <a:pPr>
              <a:spcBef>
                <a:spcPct val="0"/>
              </a:spcBef>
              <a:buClrTx/>
              <a:buFont typeface="Wingdings" panose="05000000000000000000" pitchFamily="2" charset="2"/>
              <a:buNone/>
            </a:pPr>
            <a:r>
              <a:rPr kumimoji="0" lang="zh-CN" altLang="en-US" sz="2000" b="0" dirty="0">
                <a:solidFill>
                  <a:srgbClr val="9900CC"/>
                </a:solidFill>
                <a:latin typeface="隶书" panose="02010509060101010101" pitchFamily="49" charset="-122"/>
                <a:ea typeface="隶书" panose="02010509060101010101" pitchFamily="49" charset="-122"/>
              </a:rPr>
              <a:t>操作系统原理</a:t>
            </a:r>
            <a:r>
              <a:rPr kumimoji="0" lang="en-US" altLang="zh-CN" sz="2000" b="0" dirty="0">
                <a:solidFill>
                  <a:srgbClr val="9900CC"/>
                </a:solidFill>
                <a:latin typeface="隶书" panose="02010509060101010101" pitchFamily="49" charset="-122"/>
                <a:ea typeface="隶书" panose="02010509060101010101" pitchFamily="49" charset="-122"/>
              </a:rPr>
              <a:t> - </a:t>
            </a:r>
            <a:r>
              <a:rPr kumimoji="0" lang="zh-CN" altLang="en-US" sz="2000" b="0" dirty="0">
                <a:solidFill>
                  <a:srgbClr val="9900CC"/>
                </a:solidFill>
                <a:latin typeface="隶书" panose="02010509060101010101" pitchFamily="49" charset="-122"/>
                <a:ea typeface="隶书" panose="02010509060101010101" pitchFamily="49" charset="-122"/>
              </a:rPr>
              <a:t>操作系统引论         </a:t>
            </a:r>
            <a:fld id="{78D37F47-31A8-4E3C-83A6-00AAE2F8D19C}" type="slidenum">
              <a:rPr kumimoji="0" lang="en-US" altLang="zh-CN" sz="2000" smtClean="0">
                <a:solidFill>
                  <a:srgbClr val="9900CC"/>
                </a:solidFill>
              </a:rPr>
              <a:pPr>
                <a:spcBef>
                  <a:spcPct val="0"/>
                </a:spcBef>
                <a:buClrTx/>
                <a:buFont typeface="Wingdings" panose="05000000000000000000" pitchFamily="2" charset="2"/>
                <a:buNone/>
              </a:pPr>
              <a:t>‹#›</a:t>
            </a:fld>
            <a:r>
              <a:rPr kumimoji="0" lang="zh-CN" altLang="en-US" sz="2000" b="0" dirty="0">
                <a:solidFill>
                  <a:srgbClr val="9900CC"/>
                </a:solidFill>
                <a:latin typeface="隶书" panose="02010509060101010101" pitchFamily="49" charset="-122"/>
                <a:ea typeface="隶书" panose="02010509060101010101" pitchFamily="49" charset="-122"/>
              </a:rPr>
              <a:t>                     </a:t>
            </a:r>
            <a:r>
              <a:rPr kumimoji="0" lang="en-US" altLang="zh-CN" sz="2000" b="0" dirty="0">
                <a:solidFill>
                  <a:srgbClr val="9900CC"/>
                </a:solidFill>
                <a:latin typeface="隶书" panose="02010509060101010101" pitchFamily="49" charset="-122"/>
                <a:ea typeface="隶书" panose="02010509060101010101" pitchFamily="49" charset="-122"/>
              </a:rPr>
              <a:t>CUIT  </a:t>
            </a:r>
            <a:r>
              <a:rPr kumimoji="0" lang="zh-CN" altLang="en-US" sz="2000" b="0" dirty="0">
                <a:solidFill>
                  <a:srgbClr val="9900CC"/>
                </a:solidFill>
                <a:latin typeface="隶书" panose="02010509060101010101" pitchFamily="49" charset="-122"/>
                <a:ea typeface="隶书" panose="02010509060101010101" pitchFamily="49" charset="-122"/>
              </a:rPr>
              <a:t>徐虹</a:t>
            </a:r>
          </a:p>
        </p:txBody>
      </p:sp>
    </p:spTree>
    <p:extLst>
      <p:ext uri="{BB962C8B-B14F-4D97-AF65-F5344CB8AC3E}">
        <p14:creationId xmlns:p14="http://schemas.microsoft.com/office/powerpoint/2010/main" val="19738391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8D8DD2-DD53-4911-98FF-DFF28C1C7A9E}"/>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页脚占位符 4">
            <a:extLst>
              <a:ext uri="{FF2B5EF4-FFF2-40B4-BE49-F238E27FC236}">
                <a16:creationId xmlns:a16="http://schemas.microsoft.com/office/drawing/2014/main" id="{149E5B86-81F8-4888-BDA9-E2E8DE35E599}"/>
              </a:ext>
            </a:extLst>
          </p:cNvPr>
          <p:cNvSpPr>
            <a:spLocks noGrp="1"/>
          </p:cNvSpPr>
          <p:nvPr userDrawn="1"/>
        </p:nvSpPr>
        <p:spPr>
          <a:xfrm>
            <a:off x="36513" y="6489569"/>
            <a:ext cx="9144000" cy="368431"/>
          </a:xfrm>
          <a:prstGeom prst="rect">
            <a:avLst/>
          </a:prstGeom>
          <a:noFill/>
        </p:spPr>
        <p:txBody>
          <a:bodyPr/>
          <a:lstStyle>
            <a:defPPr>
              <a:defRPr lang="ko-KR"/>
            </a:defPPr>
            <a:lvl1pPr algn="l" rtl="0" eaLnBrk="0" fontAlgn="base" hangingPunct="0">
              <a:spcBef>
                <a:spcPct val="0"/>
              </a:spcBef>
              <a:spcAft>
                <a:spcPct val="0"/>
              </a:spcAft>
              <a:defRPr kumimoji="1" kern="1200">
                <a:solidFill>
                  <a:schemeClr val="tx1"/>
                </a:solidFill>
                <a:latin typeface="HY강B" pitchFamily="18" charset="-127"/>
                <a:ea typeface="HY강B" pitchFamily="18" charset="-127"/>
                <a:cs typeface="+mn-cs"/>
              </a:defRPr>
            </a:lvl1pPr>
            <a:lvl2pPr marL="457200" algn="l" rtl="0" eaLnBrk="0" fontAlgn="base" hangingPunct="0">
              <a:spcBef>
                <a:spcPct val="0"/>
              </a:spcBef>
              <a:spcAft>
                <a:spcPct val="0"/>
              </a:spcAft>
              <a:defRPr kumimoji="1" kern="1200">
                <a:solidFill>
                  <a:schemeClr val="tx1"/>
                </a:solidFill>
                <a:latin typeface="HY강B" pitchFamily="18" charset="-127"/>
                <a:ea typeface="HY강B" pitchFamily="18" charset="-127"/>
                <a:cs typeface="+mn-cs"/>
              </a:defRPr>
            </a:lvl2pPr>
            <a:lvl3pPr marL="914400" algn="l" rtl="0" eaLnBrk="0" fontAlgn="base" hangingPunct="0">
              <a:spcBef>
                <a:spcPct val="0"/>
              </a:spcBef>
              <a:spcAft>
                <a:spcPct val="0"/>
              </a:spcAft>
              <a:defRPr kumimoji="1" kern="1200">
                <a:solidFill>
                  <a:schemeClr val="tx1"/>
                </a:solidFill>
                <a:latin typeface="HY강B" pitchFamily="18" charset="-127"/>
                <a:ea typeface="HY강B" pitchFamily="18" charset="-127"/>
                <a:cs typeface="+mn-cs"/>
              </a:defRPr>
            </a:lvl3pPr>
            <a:lvl4pPr marL="1371600" algn="l" rtl="0" eaLnBrk="0" fontAlgn="base" hangingPunct="0">
              <a:spcBef>
                <a:spcPct val="0"/>
              </a:spcBef>
              <a:spcAft>
                <a:spcPct val="0"/>
              </a:spcAft>
              <a:defRPr kumimoji="1" kern="1200">
                <a:solidFill>
                  <a:schemeClr val="tx1"/>
                </a:solidFill>
                <a:latin typeface="HY강B" pitchFamily="18" charset="-127"/>
                <a:ea typeface="HY강B" pitchFamily="18" charset="-127"/>
                <a:cs typeface="+mn-cs"/>
              </a:defRPr>
            </a:lvl4pPr>
            <a:lvl5pPr marL="1828800" algn="l" rtl="0" eaLnBrk="0" fontAlgn="base" hangingPunct="0">
              <a:spcBef>
                <a:spcPct val="0"/>
              </a:spcBef>
              <a:spcAft>
                <a:spcPct val="0"/>
              </a:spcAft>
              <a:defRPr kumimoji="1" kern="1200">
                <a:solidFill>
                  <a:schemeClr val="tx1"/>
                </a:solidFill>
                <a:latin typeface="HY강B" pitchFamily="18" charset="-127"/>
                <a:ea typeface="HY강B" pitchFamily="18" charset="-127"/>
                <a:cs typeface="+mn-cs"/>
              </a:defRPr>
            </a:lvl5pPr>
            <a:lvl6pPr marL="2286000" algn="l" defTabSz="914400" rtl="0" eaLnBrk="1" latinLnBrk="0" hangingPunct="1">
              <a:defRPr kumimoji="1" kern="1200">
                <a:solidFill>
                  <a:schemeClr val="tx1"/>
                </a:solidFill>
                <a:latin typeface="HY강B" pitchFamily="18" charset="-127"/>
                <a:ea typeface="HY강B" pitchFamily="18" charset="-127"/>
                <a:cs typeface="+mn-cs"/>
              </a:defRPr>
            </a:lvl6pPr>
            <a:lvl7pPr marL="2743200" algn="l" defTabSz="914400" rtl="0" eaLnBrk="1" latinLnBrk="0" hangingPunct="1">
              <a:defRPr kumimoji="1" kern="1200">
                <a:solidFill>
                  <a:schemeClr val="tx1"/>
                </a:solidFill>
                <a:latin typeface="HY강B" pitchFamily="18" charset="-127"/>
                <a:ea typeface="HY강B" pitchFamily="18" charset="-127"/>
                <a:cs typeface="+mn-cs"/>
              </a:defRPr>
            </a:lvl7pPr>
            <a:lvl8pPr marL="3200400" algn="l" defTabSz="914400" rtl="0" eaLnBrk="1" latinLnBrk="0" hangingPunct="1">
              <a:defRPr kumimoji="1" kern="1200">
                <a:solidFill>
                  <a:schemeClr val="tx1"/>
                </a:solidFill>
                <a:latin typeface="HY강B" pitchFamily="18" charset="-127"/>
                <a:ea typeface="HY강B" pitchFamily="18" charset="-127"/>
                <a:cs typeface="+mn-cs"/>
              </a:defRPr>
            </a:lvl8pPr>
            <a:lvl9pPr marL="3657600" algn="l" defTabSz="914400" rtl="0" eaLnBrk="1" latinLnBrk="0" hangingPunct="1">
              <a:defRPr kumimoji="1" kern="1200">
                <a:solidFill>
                  <a:schemeClr val="tx1"/>
                </a:solidFill>
                <a:latin typeface="HY강B" pitchFamily="18" charset="-127"/>
                <a:ea typeface="HY강B" pitchFamily="18" charset="-127"/>
                <a:cs typeface="+mn-cs"/>
              </a:defRPr>
            </a:lvl9pPr>
          </a:lstStyle>
          <a:p>
            <a:pPr>
              <a:spcBef>
                <a:spcPct val="0"/>
              </a:spcBef>
              <a:buClrTx/>
              <a:buFont typeface="Wingdings" panose="05000000000000000000" pitchFamily="2" charset="2"/>
              <a:buNone/>
            </a:pPr>
            <a:r>
              <a:rPr kumimoji="0" lang="zh-CN" altLang="en-US" sz="2000" b="0" dirty="0">
                <a:solidFill>
                  <a:srgbClr val="9900CC"/>
                </a:solidFill>
                <a:latin typeface="隶书" panose="02010509060101010101" pitchFamily="49" charset="-122"/>
                <a:ea typeface="隶书" panose="02010509060101010101" pitchFamily="49" charset="-122"/>
              </a:rPr>
              <a:t>操作系统原理</a:t>
            </a:r>
            <a:r>
              <a:rPr kumimoji="0" lang="en-US" altLang="zh-CN" sz="2000" b="0" dirty="0">
                <a:solidFill>
                  <a:srgbClr val="9900CC"/>
                </a:solidFill>
                <a:latin typeface="隶书" panose="02010509060101010101" pitchFamily="49" charset="-122"/>
                <a:ea typeface="隶书" panose="02010509060101010101" pitchFamily="49" charset="-122"/>
              </a:rPr>
              <a:t> - </a:t>
            </a:r>
            <a:r>
              <a:rPr kumimoji="0" lang="zh-CN" altLang="en-US" sz="2000" b="0" dirty="0">
                <a:solidFill>
                  <a:srgbClr val="9900CC"/>
                </a:solidFill>
                <a:latin typeface="隶书" panose="02010509060101010101" pitchFamily="49" charset="-122"/>
                <a:ea typeface="隶书" panose="02010509060101010101" pitchFamily="49" charset="-122"/>
              </a:rPr>
              <a:t>操作系统引论         </a:t>
            </a:r>
            <a:fld id="{78D37F47-31A8-4E3C-83A6-00AAE2F8D19C}" type="slidenum">
              <a:rPr kumimoji="0" lang="en-US" altLang="zh-CN" sz="2000" smtClean="0">
                <a:solidFill>
                  <a:srgbClr val="9900CC"/>
                </a:solidFill>
              </a:rPr>
              <a:pPr>
                <a:spcBef>
                  <a:spcPct val="0"/>
                </a:spcBef>
                <a:buClrTx/>
                <a:buFont typeface="Wingdings" panose="05000000000000000000" pitchFamily="2" charset="2"/>
                <a:buNone/>
              </a:pPr>
              <a:t>‹#›</a:t>
            </a:fld>
            <a:r>
              <a:rPr kumimoji="0" lang="zh-CN" altLang="en-US" sz="2000" b="0" dirty="0">
                <a:solidFill>
                  <a:srgbClr val="9900CC"/>
                </a:solidFill>
                <a:latin typeface="隶书" panose="02010509060101010101" pitchFamily="49" charset="-122"/>
                <a:ea typeface="隶书" panose="02010509060101010101" pitchFamily="49" charset="-122"/>
              </a:rPr>
              <a:t>                     </a:t>
            </a:r>
            <a:r>
              <a:rPr kumimoji="0" lang="en-US" altLang="zh-CN" sz="2000" b="0" dirty="0">
                <a:solidFill>
                  <a:srgbClr val="9900CC"/>
                </a:solidFill>
                <a:latin typeface="隶书" panose="02010509060101010101" pitchFamily="49" charset="-122"/>
                <a:ea typeface="隶书" panose="02010509060101010101" pitchFamily="49" charset="-122"/>
              </a:rPr>
              <a:t>CUIT  </a:t>
            </a:r>
            <a:r>
              <a:rPr kumimoji="0" lang="zh-CN" altLang="en-US" sz="2000" b="0" dirty="0">
                <a:solidFill>
                  <a:srgbClr val="9900CC"/>
                </a:solidFill>
                <a:latin typeface="隶书" panose="02010509060101010101" pitchFamily="49" charset="-122"/>
                <a:ea typeface="隶书" panose="02010509060101010101" pitchFamily="49" charset="-122"/>
              </a:rPr>
              <a:t>徐虹</a:t>
            </a:r>
          </a:p>
        </p:txBody>
      </p:sp>
    </p:spTree>
    <p:extLst>
      <p:ext uri="{BB962C8B-B14F-4D97-AF65-F5344CB8AC3E}">
        <p14:creationId xmlns:p14="http://schemas.microsoft.com/office/powerpoint/2010/main" val="2746748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69AA2A9C-C5E8-40B2-BA31-3D2AEC0EDEB5}"/>
              </a:ext>
            </a:extLst>
          </p:cNvPr>
          <p:cNvSpPr>
            <a:spLocks noGrp="1"/>
          </p:cNvSpPr>
          <p:nvPr userDrawn="1"/>
        </p:nvSpPr>
        <p:spPr>
          <a:xfrm>
            <a:off x="36513" y="6489569"/>
            <a:ext cx="9144000" cy="368431"/>
          </a:xfrm>
          <a:prstGeom prst="rect">
            <a:avLst/>
          </a:prstGeom>
          <a:noFill/>
        </p:spPr>
        <p:txBody>
          <a:bodyPr/>
          <a:lstStyle>
            <a:defPPr>
              <a:defRPr lang="ko-KR"/>
            </a:defPPr>
            <a:lvl1pPr algn="l" rtl="0" eaLnBrk="0" fontAlgn="base" hangingPunct="0">
              <a:spcBef>
                <a:spcPct val="0"/>
              </a:spcBef>
              <a:spcAft>
                <a:spcPct val="0"/>
              </a:spcAft>
              <a:defRPr kumimoji="1" kern="1200">
                <a:solidFill>
                  <a:schemeClr val="tx1"/>
                </a:solidFill>
                <a:latin typeface="HY강B" pitchFamily="18" charset="-127"/>
                <a:ea typeface="HY강B" pitchFamily="18" charset="-127"/>
                <a:cs typeface="+mn-cs"/>
              </a:defRPr>
            </a:lvl1pPr>
            <a:lvl2pPr marL="457200" algn="l" rtl="0" eaLnBrk="0" fontAlgn="base" hangingPunct="0">
              <a:spcBef>
                <a:spcPct val="0"/>
              </a:spcBef>
              <a:spcAft>
                <a:spcPct val="0"/>
              </a:spcAft>
              <a:defRPr kumimoji="1" kern="1200">
                <a:solidFill>
                  <a:schemeClr val="tx1"/>
                </a:solidFill>
                <a:latin typeface="HY강B" pitchFamily="18" charset="-127"/>
                <a:ea typeface="HY강B" pitchFamily="18" charset="-127"/>
                <a:cs typeface="+mn-cs"/>
              </a:defRPr>
            </a:lvl2pPr>
            <a:lvl3pPr marL="914400" algn="l" rtl="0" eaLnBrk="0" fontAlgn="base" hangingPunct="0">
              <a:spcBef>
                <a:spcPct val="0"/>
              </a:spcBef>
              <a:spcAft>
                <a:spcPct val="0"/>
              </a:spcAft>
              <a:defRPr kumimoji="1" kern="1200">
                <a:solidFill>
                  <a:schemeClr val="tx1"/>
                </a:solidFill>
                <a:latin typeface="HY강B" pitchFamily="18" charset="-127"/>
                <a:ea typeface="HY강B" pitchFamily="18" charset="-127"/>
                <a:cs typeface="+mn-cs"/>
              </a:defRPr>
            </a:lvl3pPr>
            <a:lvl4pPr marL="1371600" algn="l" rtl="0" eaLnBrk="0" fontAlgn="base" hangingPunct="0">
              <a:spcBef>
                <a:spcPct val="0"/>
              </a:spcBef>
              <a:spcAft>
                <a:spcPct val="0"/>
              </a:spcAft>
              <a:defRPr kumimoji="1" kern="1200">
                <a:solidFill>
                  <a:schemeClr val="tx1"/>
                </a:solidFill>
                <a:latin typeface="HY강B" pitchFamily="18" charset="-127"/>
                <a:ea typeface="HY강B" pitchFamily="18" charset="-127"/>
                <a:cs typeface="+mn-cs"/>
              </a:defRPr>
            </a:lvl4pPr>
            <a:lvl5pPr marL="1828800" algn="l" rtl="0" eaLnBrk="0" fontAlgn="base" hangingPunct="0">
              <a:spcBef>
                <a:spcPct val="0"/>
              </a:spcBef>
              <a:spcAft>
                <a:spcPct val="0"/>
              </a:spcAft>
              <a:defRPr kumimoji="1" kern="1200">
                <a:solidFill>
                  <a:schemeClr val="tx1"/>
                </a:solidFill>
                <a:latin typeface="HY강B" pitchFamily="18" charset="-127"/>
                <a:ea typeface="HY강B" pitchFamily="18" charset="-127"/>
                <a:cs typeface="+mn-cs"/>
              </a:defRPr>
            </a:lvl5pPr>
            <a:lvl6pPr marL="2286000" algn="l" defTabSz="914400" rtl="0" eaLnBrk="1" latinLnBrk="0" hangingPunct="1">
              <a:defRPr kumimoji="1" kern="1200">
                <a:solidFill>
                  <a:schemeClr val="tx1"/>
                </a:solidFill>
                <a:latin typeface="HY강B" pitchFamily="18" charset="-127"/>
                <a:ea typeface="HY강B" pitchFamily="18" charset="-127"/>
                <a:cs typeface="+mn-cs"/>
              </a:defRPr>
            </a:lvl6pPr>
            <a:lvl7pPr marL="2743200" algn="l" defTabSz="914400" rtl="0" eaLnBrk="1" latinLnBrk="0" hangingPunct="1">
              <a:defRPr kumimoji="1" kern="1200">
                <a:solidFill>
                  <a:schemeClr val="tx1"/>
                </a:solidFill>
                <a:latin typeface="HY강B" pitchFamily="18" charset="-127"/>
                <a:ea typeface="HY강B" pitchFamily="18" charset="-127"/>
                <a:cs typeface="+mn-cs"/>
              </a:defRPr>
            </a:lvl7pPr>
            <a:lvl8pPr marL="3200400" algn="l" defTabSz="914400" rtl="0" eaLnBrk="1" latinLnBrk="0" hangingPunct="1">
              <a:defRPr kumimoji="1" kern="1200">
                <a:solidFill>
                  <a:schemeClr val="tx1"/>
                </a:solidFill>
                <a:latin typeface="HY강B" pitchFamily="18" charset="-127"/>
                <a:ea typeface="HY강B" pitchFamily="18" charset="-127"/>
                <a:cs typeface="+mn-cs"/>
              </a:defRPr>
            </a:lvl8pPr>
            <a:lvl9pPr marL="3657600" algn="l" defTabSz="914400" rtl="0" eaLnBrk="1" latinLnBrk="0" hangingPunct="1">
              <a:defRPr kumimoji="1" kern="1200">
                <a:solidFill>
                  <a:schemeClr val="tx1"/>
                </a:solidFill>
                <a:latin typeface="HY강B" pitchFamily="18" charset="-127"/>
                <a:ea typeface="HY강B" pitchFamily="18" charset="-127"/>
                <a:cs typeface="+mn-cs"/>
              </a:defRPr>
            </a:lvl9pPr>
          </a:lstStyle>
          <a:p>
            <a:pPr>
              <a:spcBef>
                <a:spcPct val="0"/>
              </a:spcBef>
              <a:buClrTx/>
              <a:buFont typeface="Wingdings" panose="05000000000000000000" pitchFamily="2" charset="2"/>
              <a:buNone/>
            </a:pPr>
            <a:r>
              <a:rPr kumimoji="0" lang="zh-CN" altLang="en-US" sz="2000" b="0" dirty="0">
                <a:solidFill>
                  <a:srgbClr val="9900CC"/>
                </a:solidFill>
                <a:latin typeface="隶书" panose="02010509060101010101" pitchFamily="49" charset="-122"/>
                <a:ea typeface="隶书" panose="02010509060101010101" pitchFamily="49" charset="-122"/>
              </a:rPr>
              <a:t>操作系统原理</a:t>
            </a:r>
            <a:r>
              <a:rPr kumimoji="0" lang="en-US" altLang="zh-CN" sz="2000" b="0" dirty="0">
                <a:solidFill>
                  <a:srgbClr val="9900CC"/>
                </a:solidFill>
                <a:latin typeface="隶书" panose="02010509060101010101" pitchFamily="49" charset="-122"/>
                <a:ea typeface="隶书" panose="02010509060101010101" pitchFamily="49" charset="-122"/>
              </a:rPr>
              <a:t> - </a:t>
            </a:r>
            <a:r>
              <a:rPr kumimoji="0" lang="zh-CN" altLang="en-US" sz="2000" b="0" dirty="0">
                <a:solidFill>
                  <a:srgbClr val="9900CC"/>
                </a:solidFill>
                <a:latin typeface="隶书" panose="02010509060101010101" pitchFamily="49" charset="-122"/>
                <a:ea typeface="隶书" panose="02010509060101010101" pitchFamily="49" charset="-122"/>
              </a:rPr>
              <a:t>操作系统引论         </a:t>
            </a:r>
            <a:fld id="{78D37F47-31A8-4E3C-83A6-00AAE2F8D19C}" type="slidenum">
              <a:rPr kumimoji="0" lang="en-US" altLang="zh-CN" sz="2000" smtClean="0">
                <a:solidFill>
                  <a:srgbClr val="9900CC"/>
                </a:solidFill>
              </a:rPr>
              <a:pPr>
                <a:spcBef>
                  <a:spcPct val="0"/>
                </a:spcBef>
                <a:buClrTx/>
                <a:buFont typeface="Wingdings" panose="05000000000000000000" pitchFamily="2" charset="2"/>
                <a:buNone/>
              </a:pPr>
              <a:t>‹#›</a:t>
            </a:fld>
            <a:r>
              <a:rPr kumimoji="0" lang="zh-CN" altLang="en-US" sz="2000" b="0" dirty="0">
                <a:solidFill>
                  <a:srgbClr val="9900CC"/>
                </a:solidFill>
                <a:latin typeface="隶书" panose="02010509060101010101" pitchFamily="49" charset="-122"/>
                <a:ea typeface="隶书" panose="02010509060101010101" pitchFamily="49" charset="-122"/>
              </a:rPr>
              <a:t>                     </a:t>
            </a:r>
            <a:r>
              <a:rPr kumimoji="0" lang="en-US" altLang="zh-CN" sz="2000" b="0" dirty="0">
                <a:solidFill>
                  <a:srgbClr val="9900CC"/>
                </a:solidFill>
                <a:latin typeface="隶书" panose="02010509060101010101" pitchFamily="49" charset="-122"/>
                <a:ea typeface="隶书" panose="02010509060101010101" pitchFamily="49" charset="-122"/>
              </a:rPr>
              <a:t>CUIT  </a:t>
            </a:r>
            <a:r>
              <a:rPr kumimoji="0" lang="zh-CN" altLang="en-US" sz="2000" b="0" dirty="0">
                <a:solidFill>
                  <a:srgbClr val="9900CC"/>
                </a:solidFill>
                <a:latin typeface="隶书" panose="02010509060101010101" pitchFamily="49" charset="-122"/>
                <a:ea typeface="隶书" panose="02010509060101010101" pitchFamily="49" charset="-122"/>
              </a:rPr>
              <a:t>徐虹</a:t>
            </a:r>
          </a:p>
        </p:txBody>
      </p:sp>
    </p:spTree>
    <p:extLst>
      <p:ext uri="{BB962C8B-B14F-4D97-AF65-F5344CB8AC3E}">
        <p14:creationId xmlns:p14="http://schemas.microsoft.com/office/powerpoint/2010/main" val="1501089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80328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52FC3F6B-E933-44E9-BD63-189422C276DB}"/>
              </a:ext>
            </a:extLst>
          </p:cNvPr>
          <p:cNvSpPr>
            <a:spLocks noGrp="1"/>
          </p:cNvSpPr>
          <p:nvPr userDrawn="1"/>
        </p:nvSpPr>
        <p:spPr>
          <a:xfrm>
            <a:off x="36513" y="6489569"/>
            <a:ext cx="9144000" cy="368431"/>
          </a:xfrm>
          <a:prstGeom prst="rect">
            <a:avLst/>
          </a:prstGeom>
          <a:noFill/>
        </p:spPr>
        <p:txBody>
          <a:bodyPr/>
          <a:lstStyle>
            <a:defPPr>
              <a:defRPr lang="ko-KR"/>
            </a:defPPr>
            <a:lvl1pPr algn="l" rtl="0" eaLnBrk="0" fontAlgn="base" hangingPunct="0">
              <a:spcBef>
                <a:spcPct val="0"/>
              </a:spcBef>
              <a:spcAft>
                <a:spcPct val="0"/>
              </a:spcAft>
              <a:defRPr kumimoji="1" kern="1200">
                <a:solidFill>
                  <a:schemeClr val="tx1"/>
                </a:solidFill>
                <a:latin typeface="HY강B" pitchFamily="18" charset="-127"/>
                <a:ea typeface="HY강B" pitchFamily="18" charset="-127"/>
                <a:cs typeface="+mn-cs"/>
              </a:defRPr>
            </a:lvl1pPr>
            <a:lvl2pPr marL="457200" algn="l" rtl="0" eaLnBrk="0" fontAlgn="base" hangingPunct="0">
              <a:spcBef>
                <a:spcPct val="0"/>
              </a:spcBef>
              <a:spcAft>
                <a:spcPct val="0"/>
              </a:spcAft>
              <a:defRPr kumimoji="1" kern="1200">
                <a:solidFill>
                  <a:schemeClr val="tx1"/>
                </a:solidFill>
                <a:latin typeface="HY강B" pitchFamily="18" charset="-127"/>
                <a:ea typeface="HY강B" pitchFamily="18" charset="-127"/>
                <a:cs typeface="+mn-cs"/>
              </a:defRPr>
            </a:lvl2pPr>
            <a:lvl3pPr marL="914400" algn="l" rtl="0" eaLnBrk="0" fontAlgn="base" hangingPunct="0">
              <a:spcBef>
                <a:spcPct val="0"/>
              </a:spcBef>
              <a:spcAft>
                <a:spcPct val="0"/>
              </a:spcAft>
              <a:defRPr kumimoji="1" kern="1200">
                <a:solidFill>
                  <a:schemeClr val="tx1"/>
                </a:solidFill>
                <a:latin typeface="HY강B" pitchFamily="18" charset="-127"/>
                <a:ea typeface="HY강B" pitchFamily="18" charset="-127"/>
                <a:cs typeface="+mn-cs"/>
              </a:defRPr>
            </a:lvl3pPr>
            <a:lvl4pPr marL="1371600" algn="l" rtl="0" eaLnBrk="0" fontAlgn="base" hangingPunct="0">
              <a:spcBef>
                <a:spcPct val="0"/>
              </a:spcBef>
              <a:spcAft>
                <a:spcPct val="0"/>
              </a:spcAft>
              <a:defRPr kumimoji="1" kern="1200">
                <a:solidFill>
                  <a:schemeClr val="tx1"/>
                </a:solidFill>
                <a:latin typeface="HY강B" pitchFamily="18" charset="-127"/>
                <a:ea typeface="HY강B" pitchFamily="18" charset="-127"/>
                <a:cs typeface="+mn-cs"/>
              </a:defRPr>
            </a:lvl4pPr>
            <a:lvl5pPr marL="1828800" algn="l" rtl="0" eaLnBrk="0" fontAlgn="base" hangingPunct="0">
              <a:spcBef>
                <a:spcPct val="0"/>
              </a:spcBef>
              <a:spcAft>
                <a:spcPct val="0"/>
              </a:spcAft>
              <a:defRPr kumimoji="1" kern="1200">
                <a:solidFill>
                  <a:schemeClr val="tx1"/>
                </a:solidFill>
                <a:latin typeface="HY강B" pitchFamily="18" charset="-127"/>
                <a:ea typeface="HY강B" pitchFamily="18" charset="-127"/>
                <a:cs typeface="+mn-cs"/>
              </a:defRPr>
            </a:lvl5pPr>
            <a:lvl6pPr marL="2286000" algn="l" defTabSz="914400" rtl="0" eaLnBrk="1" latinLnBrk="0" hangingPunct="1">
              <a:defRPr kumimoji="1" kern="1200">
                <a:solidFill>
                  <a:schemeClr val="tx1"/>
                </a:solidFill>
                <a:latin typeface="HY강B" pitchFamily="18" charset="-127"/>
                <a:ea typeface="HY강B" pitchFamily="18" charset="-127"/>
                <a:cs typeface="+mn-cs"/>
              </a:defRPr>
            </a:lvl6pPr>
            <a:lvl7pPr marL="2743200" algn="l" defTabSz="914400" rtl="0" eaLnBrk="1" latinLnBrk="0" hangingPunct="1">
              <a:defRPr kumimoji="1" kern="1200">
                <a:solidFill>
                  <a:schemeClr val="tx1"/>
                </a:solidFill>
                <a:latin typeface="HY강B" pitchFamily="18" charset="-127"/>
                <a:ea typeface="HY강B" pitchFamily="18" charset="-127"/>
                <a:cs typeface="+mn-cs"/>
              </a:defRPr>
            </a:lvl7pPr>
            <a:lvl8pPr marL="3200400" algn="l" defTabSz="914400" rtl="0" eaLnBrk="1" latinLnBrk="0" hangingPunct="1">
              <a:defRPr kumimoji="1" kern="1200">
                <a:solidFill>
                  <a:schemeClr val="tx1"/>
                </a:solidFill>
                <a:latin typeface="HY강B" pitchFamily="18" charset="-127"/>
                <a:ea typeface="HY강B" pitchFamily="18" charset="-127"/>
                <a:cs typeface="+mn-cs"/>
              </a:defRPr>
            </a:lvl8pPr>
            <a:lvl9pPr marL="3657600" algn="l" defTabSz="914400" rtl="0" eaLnBrk="1" latinLnBrk="0" hangingPunct="1">
              <a:defRPr kumimoji="1" kern="1200">
                <a:solidFill>
                  <a:schemeClr val="tx1"/>
                </a:solidFill>
                <a:latin typeface="HY강B" pitchFamily="18" charset="-127"/>
                <a:ea typeface="HY강B" pitchFamily="18" charset="-127"/>
                <a:cs typeface="+mn-cs"/>
              </a:defRPr>
            </a:lvl9pPr>
          </a:lstStyle>
          <a:p>
            <a:pPr>
              <a:spcBef>
                <a:spcPct val="0"/>
              </a:spcBef>
              <a:buClrTx/>
              <a:buFont typeface="Wingdings" panose="05000000000000000000" pitchFamily="2" charset="2"/>
              <a:buNone/>
            </a:pPr>
            <a:r>
              <a:rPr kumimoji="0" lang="zh-CN" altLang="en-US" sz="2000" b="0" dirty="0">
                <a:solidFill>
                  <a:srgbClr val="9900CC"/>
                </a:solidFill>
                <a:latin typeface="隶书" panose="02010509060101010101" pitchFamily="49" charset="-122"/>
                <a:ea typeface="隶书" panose="02010509060101010101" pitchFamily="49" charset="-122"/>
              </a:rPr>
              <a:t>操作系统原理</a:t>
            </a:r>
            <a:r>
              <a:rPr kumimoji="0" lang="en-US" altLang="zh-CN" sz="2000" b="0" dirty="0">
                <a:solidFill>
                  <a:srgbClr val="9900CC"/>
                </a:solidFill>
                <a:latin typeface="隶书" panose="02010509060101010101" pitchFamily="49" charset="-122"/>
                <a:ea typeface="隶书" panose="02010509060101010101" pitchFamily="49" charset="-122"/>
              </a:rPr>
              <a:t> - </a:t>
            </a:r>
            <a:r>
              <a:rPr kumimoji="0" lang="zh-CN" altLang="en-US" sz="2000" b="0" dirty="0">
                <a:solidFill>
                  <a:srgbClr val="9900CC"/>
                </a:solidFill>
                <a:latin typeface="隶书" panose="02010509060101010101" pitchFamily="49" charset="-122"/>
                <a:ea typeface="隶书" panose="02010509060101010101" pitchFamily="49" charset="-122"/>
              </a:rPr>
              <a:t>操作系统引论         </a:t>
            </a:r>
            <a:fld id="{78D37F47-31A8-4E3C-83A6-00AAE2F8D19C}" type="slidenum">
              <a:rPr kumimoji="0" lang="en-US" altLang="zh-CN" sz="2000" smtClean="0">
                <a:solidFill>
                  <a:srgbClr val="9900CC"/>
                </a:solidFill>
              </a:rPr>
              <a:pPr>
                <a:spcBef>
                  <a:spcPct val="0"/>
                </a:spcBef>
                <a:buClrTx/>
                <a:buFont typeface="Wingdings" panose="05000000000000000000" pitchFamily="2" charset="2"/>
                <a:buNone/>
              </a:pPr>
              <a:t>‹#›</a:t>
            </a:fld>
            <a:r>
              <a:rPr kumimoji="0" lang="zh-CN" altLang="en-US" sz="2000" b="0" dirty="0">
                <a:solidFill>
                  <a:srgbClr val="9900CC"/>
                </a:solidFill>
                <a:latin typeface="隶书" panose="02010509060101010101" pitchFamily="49" charset="-122"/>
                <a:ea typeface="隶书" panose="02010509060101010101" pitchFamily="49" charset="-122"/>
              </a:rPr>
              <a:t>                     </a:t>
            </a:r>
            <a:r>
              <a:rPr kumimoji="0" lang="en-US" altLang="zh-CN" sz="2000" b="0" dirty="0">
                <a:solidFill>
                  <a:srgbClr val="9900CC"/>
                </a:solidFill>
                <a:latin typeface="隶书" panose="02010509060101010101" pitchFamily="49" charset="-122"/>
                <a:ea typeface="隶书" panose="02010509060101010101" pitchFamily="49" charset="-122"/>
              </a:rPr>
              <a:t>CUIT  </a:t>
            </a:r>
            <a:r>
              <a:rPr kumimoji="0" lang="zh-CN" altLang="en-US" sz="2000" b="0" dirty="0">
                <a:solidFill>
                  <a:srgbClr val="9900CC"/>
                </a:solidFill>
                <a:latin typeface="隶书" panose="02010509060101010101" pitchFamily="49" charset="-122"/>
                <a:ea typeface="隶书" panose="02010509060101010101" pitchFamily="49" charset="-122"/>
              </a:rPr>
              <a:t>徐虹</a:t>
            </a:r>
          </a:p>
        </p:txBody>
      </p:sp>
    </p:spTree>
    <p:extLst>
      <p:ext uri="{BB962C8B-B14F-4D97-AF65-F5344CB8AC3E}">
        <p14:creationId xmlns:p14="http://schemas.microsoft.com/office/powerpoint/2010/main" val="18742336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43233C5D-7C7B-4C80-8C96-60E68F4BEAEB}"/>
              </a:ext>
            </a:extLst>
          </p:cNvPr>
          <p:cNvSpPr>
            <a:spLocks noGrp="1" noChangeArrowheads="1"/>
          </p:cNvSpPr>
          <p:nvPr>
            <p:ph type="dt" sz="half" idx="10"/>
          </p:nvPr>
        </p:nvSpPr>
        <p:spPr>
          <a:ln/>
        </p:spPr>
        <p:txBody>
          <a:bodyPr/>
          <a:lstStyle>
            <a:lvl1pPr>
              <a:defRPr/>
            </a:lvl1pPr>
          </a:lstStyle>
          <a:p>
            <a:pPr>
              <a:defRPr/>
            </a:pPr>
            <a:fld id="{E7D49749-1EF2-4ED9-A0A5-11006B2EAD48}" type="datetime1">
              <a:rPr lang="zh-CN" altLang="en-US"/>
              <a:pPr>
                <a:defRPr/>
              </a:pPr>
              <a:t>2022/9/18</a:t>
            </a:fld>
            <a:r>
              <a:rPr lang="en-US" altLang="zh-CN"/>
              <a:t>    </a:t>
            </a:r>
            <a:fld id="{0D79E780-8C19-42DE-992B-C0CCA7317FC9}" type="datetime10">
              <a:rPr lang="zh-CN" altLang="en-US"/>
              <a:pPr>
                <a:defRPr/>
              </a:pPr>
              <a:t>22:18</a:t>
            </a:fld>
            <a:endParaRPr lang="en-US" altLang="zh-CN"/>
          </a:p>
        </p:txBody>
      </p:sp>
      <p:sp>
        <p:nvSpPr>
          <p:cNvPr id="3" name="Rectangle 12">
            <a:extLst>
              <a:ext uri="{FF2B5EF4-FFF2-40B4-BE49-F238E27FC236}">
                <a16:creationId xmlns:a16="http://schemas.microsoft.com/office/drawing/2014/main" id="{CA2E239D-42DF-4002-BB4B-67AC37D98A39}"/>
              </a:ext>
            </a:extLst>
          </p:cNvPr>
          <p:cNvSpPr>
            <a:spLocks noGrp="1" noChangeArrowheads="1"/>
          </p:cNvSpPr>
          <p:nvPr>
            <p:ph type="ftr" sz="quarter" idx="11"/>
          </p:nvPr>
        </p:nvSpPr>
        <p:spPr>
          <a:ln/>
        </p:spPr>
        <p:txBody>
          <a:bodyPr/>
          <a:lstStyle>
            <a:lvl1pPr>
              <a:defRPr/>
            </a:lvl1pPr>
          </a:lstStyle>
          <a:p>
            <a:pPr>
              <a:defRPr/>
            </a:pPr>
            <a:r>
              <a:rPr lang="zh-CN" altLang="en-US" dirty="0"/>
              <a:t>操作系统原理</a:t>
            </a:r>
            <a:r>
              <a:rPr lang="en-US" altLang="zh-CN" dirty="0"/>
              <a:t>|</a:t>
            </a:r>
            <a:r>
              <a:rPr lang="zh-CN" altLang="en-US" dirty="0"/>
              <a:t>操作系统引论</a:t>
            </a:r>
          </a:p>
        </p:txBody>
      </p:sp>
      <p:sp>
        <p:nvSpPr>
          <p:cNvPr id="4" name="Rectangle 13">
            <a:extLst>
              <a:ext uri="{FF2B5EF4-FFF2-40B4-BE49-F238E27FC236}">
                <a16:creationId xmlns:a16="http://schemas.microsoft.com/office/drawing/2014/main" id="{6063C7F2-8DF6-4377-9173-E5CE17D90848}"/>
              </a:ext>
            </a:extLst>
          </p:cNvPr>
          <p:cNvSpPr>
            <a:spLocks noGrp="1" noChangeArrowheads="1"/>
          </p:cNvSpPr>
          <p:nvPr>
            <p:ph type="sldNum" sz="quarter" idx="12"/>
          </p:nvPr>
        </p:nvSpPr>
        <p:spPr>
          <a:ln/>
        </p:spPr>
        <p:txBody>
          <a:bodyPr/>
          <a:lstStyle>
            <a:lvl1pPr>
              <a:defRPr/>
            </a:lvl1pPr>
          </a:lstStyle>
          <a:p>
            <a:pPr>
              <a:defRPr/>
            </a:pPr>
            <a:fld id="{FCC24962-2FBC-46A0-ABD3-FB2289A1BEE5}" type="slidenum">
              <a:rPr lang="en-US" altLang="zh-CN"/>
              <a:pPr>
                <a:defRPr/>
              </a:pPr>
              <a:t>‹#›</a:t>
            </a:fld>
            <a:endParaRPr lang="en-US" altLang="zh-CN"/>
          </a:p>
        </p:txBody>
      </p:sp>
    </p:spTree>
    <p:extLst>
      <p:ext uri="{BB962C8B-B14F-4D97-AF65-F5344CB8AC3E}">
        <p14:creationId xmlns:p14="http://schemas.microsoft.com/office/powerpoint/2010/main" val="25276304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617538"/>
            <a:ext cx="7793037"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1182688" y="838200"/>
            <a:ext cx="3446462" cy="52943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81550" y="838200"/>
            <a:ext cx="3448050" cy="52943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a:extLst>
              <a:ext uri="{FF2B5EF4-FFF2-40B4-BE49-F238E27FC236}">
                <a16:creationId xmlns:a16="http://schemas.microsoft.com/office/drawing/2014/main" id="{61FD4BBD-5CA7-4A40-9D06-DF13B313348C}"/>
              </a:ext>
            </a:extLst>
          </p:cNvPr>
          <p:cNvSpPr>
            <a:spLocks noGrp="1" noChangeArrowheads="1"/>
          </p:cNvSpPr>
          <p:nvPr>
            <p:ph type="dt" sz="half" idx="10"/>
          </p:nvPr>
        </p:nvSpPr>
        <p:spPr>
          <a:ln/>
        </p:spPr>
        <p:txBody>
          <a:bodyPr/>
          <a:lstStyle>
            <a:lvl1pPr>
              <a:defRPr/>
            </a:lvl1pPr>
          </a:lstStyle>
          <a:p>
            <a:pPr>
              <a:defRPr/>
            </a:pPr>
            <a:fld id="{D61114D8-9825-469A-8356-962508520B64}" type="datetime1">
              <a:rPr lang="zh-CN" altLang="en-US"/>
              <a:pPr>
                <a:defRPr/>
              </a:pPr>
              <a:t>2022/9/18</a:t>
            </a:fld>
            <a:r>
              <a:rPr lang="en-US" altLang="zh-CN"/>
              <a:t>    </a:t>
            </a:r>
            <a:fld id="{0D79E780-8C19-42DE-992B-C0CCA7317FC9}" type="datetime10">
              <a:rPr lang="zh-CN" altLang="en-US"/>
              <a:pPr>
                <a:defRPr/>
              </a:pPr>
              <a:t>22:18</a:t>
            </a:fld>
            <a:endParaRPr lang="en-US" altLang="zh-CN"/>
          </a:p>
        </p:txBody>
      </p:sp>
      <p:sp>
        <p:nvSpPr>
          <p:cNvPr id="6" name="Rectangle 12">
            <a:extLst>
              <a:ext uri="{FF2B5EF4-FFF2-40B4-BE49-F238E27FC236}">
                <a16:creationId xmlns:a16="http://schemas.microsoft.com/office/drawing/2014/main" id="{57A7BDEC-9FA3-4345-8261-729B100F7035}"/>
              </a:ext>
            </a:extLst>
          </p:cNvPr>
          <p:cNvSpPr>
            <a:spLocks noGrp="1" noChangeArrowheads="1"/>
          </p:cNvSpPr>
          <p:nvPr>
            <p:ph type="ftr" sz="quarter" idx="11"/>
          </p:nvPr>
        </p:nvSpPr>
        <p:spPr>
          <a:ln/>
        </p:spPr>
        <p:txBody>
          <a:bodyPr/>
          <a:lstStyle>
            <a:lvl1pPr>
              <a:defRPr/>
            </a:lvl1pPr>
          </a:lstStyle>
          <a:p>
            <a:pPr>
              <a:defRPr/>
            </a:pPr>
            <a:r>
              <a:rPr lang="zh-CN" altLang="en-US" dirty="0"/>
              <a:t>操作系统原理</a:t>
            </a:r>
            <a:r>
              <a:rPr lang="en-US" altLang="zh-CN" dirty="0"/>
              <a:t>|</a:t>
            </a:r>
            <a:r>
              <a:rPr lang="zh-CN" altLang="en-US" dirty="0"/>
              <a:t>操作系统引论</a:t>
            </a:r>
          </a:p>
        </p:txBody>
      </p:sp>
      <p:sp>
        <p:nvSpPr>
          <p:cNvPr id="7" name="Rectangle 13">
            <a:extLst>
              <a:ext uri="{FF2B5EF4-FFF2-40B4-BE49-F238E27FC236}">
                <a16:creationId xmlns:a16="http://schemas.microsoft.com/office/drawing/2014/main" id="{3E095D6B-6E12-4E60-A96C-914DBF7FB0F8}"/>
              </a:ext>
            </a:extLst>
          </p:cNvPr>
          <p:cNvSpPr>
            <a:spLocks noGrp="1" noChangeArrowheads="1"/>
          </p:cNvSpPr>
          <p:nvPr>
            <p:ph type="sldNum" sz="quarter" idx="12"/>
          </p:nvPr>
        </p:nvSpPr>
        <p:spPr>
          <a:ln/>
        </p:spPr>
        <p:txBody>
          <a:bodyPr/>
          <a:lstStyle>
            <a:lvl1pPr>
              <a:defRPr/>
            </a:lvl1pPr>
          </a:lstStyle>
          <a:p>
            <a:pPr>
              <a:defRPr/>
            </a:pPr>
            <a:fld id="{4FFB0834-7CB5-4CB6-851E-3B35F9C9131D}" type="slidenum">
              <a:rPr lang="en-US" altLang="zh-CN"/>
              <a:pPr>
                <a:defRPr/>
              </a:pPr>
              <a:t>‹#›</a:t>
            </a:fld>
            <a:endParaRPr lang="en-US" altLang="zh-CN"/>
          </a:p>
        </p:txBody>
      </p:sp>
    </p:spTree>
    <p:extLst>
      <p:ext uri="{BB962C8B-B14F-4D97-AF65-F5344CB8AC3E}">
        <p14:creationId xmlns:p14="http://schemas.microsoft.com/office/powerpoint/2010/main" val="12651704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页脚占位符 4">
            <a:extLst>
              <a:ext uri="{FF2B5EF4-FFF2-40B4-BE49-F238E27FC236}">
                <a16:creationId xmlns:a16="http://schemas.microsoft.com/office/drawing/2014/main" id="{5C211682-4629-443D-8801-5912712549E1}"/>
              </a:ext>
            </a:extLst>
          </p:cNvPr>
          <p:cNvSpPr>
            <a:spLocks noGrp="1"/>
          </p:cNvSpPr>
          <p:nvPr>
            <p:ph type="ftr" sz="quarter" idx="11"/>
          </p:nvPr>
        </p:nvSpPr>
        <p:spPr>
          <a:xfrm>
            <a:off x="0" y="6489569"/>
            <a:ext cx="9144000" cy="368431"/>
          </a:xfrm>
          <a:prstGeom prst="rect">
            <a:avLst/>
          </a:prstGeom>
          <a:noFill/>
        </p:spPr>
        <p:txBody>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Font typeface="Wingdings" panose="05000000000000000000" pitchFamily="2" charset="2"/>
              <a:buNone/>
            </a:pPr>
            <a:r>
              <a:rPr kumimoji="0" lang="zh-CN" altLang="en-US" sz="2000" b="0" dirty="0">
                <a:solidFill>
                  <a:srgbClr val="9900CC"/>
                </a:solidFill>
                <a:latin typeface="隶书" panose="02010509060101010101" pitchFamily="49" charset="-122"/>
                <a:ea typeface="隶书" panose="02010509060101010101" pitchFamily="49" charset="-122"/>
              </a:rPr>
              <a:t>操作系统原理</a:t>
            </a:r>
            <a:r>
              <a:rPr kumimoji="0" lang="en-US" altLang="zh-CN" sz="2000" b="0" dirty="0">
                <a:solidFill>
                  <a:srgbClr val="9900CC"/>
                </a:solidFill>
                <a:latin typeface="隶书" panose="02010509060101010101" pitchFamily="49" charset="-122"/>
                <a:ea typeface="隶书" panose="02010509060101010101" pitchFamily="49" charset="-122"/>
              </a:rPr>
              <a:t> - </a:t>
            </a:r>
            <a:r>
              <a:rPr kumimoji="0" lang="zh-CN" altLang="en-US" sz="2000" b="0" dirty="0">
                <a:solidFill>
                  <a:srgbClr val="9900CC"/>
                </a:solidFill>
                <a:latin typeface="隶书" panose="02010509060101010101" pitchFamily="49" charset="-122"/>
                <a:ea typeface="隶书" panose="02010509060101010101" pitchFamily="49" charset="-122"/>
              </a:rPr>
              <a:t>操作系统引论         </a:t>
            </a:r>
            <a:fld id="{78D37F47-31A8-4E3C-83A6-00AAE2F8D19C}" type="slidenum">
              <a:rPr kumimoji="0" lang="en-US" altLang="zh-CN" sz="2000" smtClean="0">
                <a:solidFill>
                  <a:srgbClr val="9900CC"/>
                </a:solidFill>
              </a:rPr>
              <a:pPr>
                <a:spcBef>
                  <a:spcPct val="0"/>
                </a:spcBef>
                <a:buClrTx/>
                <a:buFont typeface="Wingdings" panose="05000000000000000000" pitchFamily="2" charset="2"/>
                <a:buNone/>
              </a:pPr>
              <a:t>‹#›</a:t>
            </a:fld>
            <a:r>
              <a:rPr kumimoji="0" lang="zh-CN" altLang="en-US" sz="2000" b="0" dirty="0">
                <a:solidFill>
                  <a:srgbClr val="9900CC"/>
                </a:solidFill>
                <a:latin typeface="隶书" panose="02010509060101010101" pitchFamily="49" charset="-122"/>
                <a:ea typeface="隶书" panose="02010509060101010101" pitchFamily="49" charset="-122"/>
              </a:rPr>
              <a:t>                     </a:t>
            </a:r>
            <a:r>
              <a:rPr kumimoji="0" lang="en-US" altLang="zh-CN" sz="2000" b="0" dirty="0">
                <a:solidFill>
                  <a:srgbClr val="9900CC"/>
                </a:solidFill>
                <a:latin typeface="隶书" panose="02010509060101010101" pitchFamily="49" charset="-122"/>
                <a:ea typeface="隶书" panose="02010509060101010101" pitchFamily="49" charset="-122"/>
              </a:rPr>
              <a:t>CUIT  </a:t>
            </a:r>
            <a:r>
              <a:rPr kumimoji="0" lang="zh-CN" altLang="en-US" sz="2000" b="0" dirty="0">
                <a:solidFill>
                  <a:srgbClr val="9900CC"/>
                </a:solidFill>
                <a:latin typeface="隶书" panose="02010509060101010101" pitchFamily="49" charset="-122"/>
                <a:ea typeface="隶书" panose="02010509060101010101" pitchFamily="49" charset="-122"/>
              </a:rPr>
              <a:t>徐虹</a:t>
            </a:r>
          </a:p>
        </p:txBody>
      </p:sp>
    </p:spTree>
    <p:extLst>
      <p:ext uri="{BB962C8B-B14F-4D97-AF65-F5344CB8AC3E}">
        <p14:creationId xmlns:p14="http://schemas.microsoft.com/office/powerpoint/2010/main" val="10441748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82468751-4B8B-4D25-8042-780C4821EBAB}"/>
              </a:ext>
            </a:extLst>
          </p:cNvPr>
          <p:cNvSpPr/>
          <p:nvPr userDrawn="1"/>
        </p:nvSpPr>
        <p:spPr bwMode="auto">
          <a:xfrm>
            <a:off x="254524" y="1287388"/>
            <a:ext cx="8634952" cy="4838775"/>
          </a:xfrm>
          <a:prstGeom prst="roundRect">
            <a:avLst/>
          </a:prstGeom>
          <a:solidFill>
            <a:srgbClr val="FFFFFF"/>
          </a:solidFill>
          <a:ln w="9525">
            <a:solidFill>
              <a:srgbClr val="1790BB"/>
            </a:solidFill>
            <a:miter lim="800000"/>
            <a:headEnd/>
            <a:tailEnd/>
          </a:ln>
          <a:effectLst>
            <a:outerShdw dist="20000" dir="5400000" algn="ctr" rotWithShape="0">
              <a:srgbClr val="000000">
                <a:alpha val="37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000000"/>
              </a:solidFill>
              <a:effectLst/>
              <a:uLnTx/>
              <a:uFillTx/>
              <a:latin typeface="微软雅黑" pitchFamily="34" charset="-122"/>
              <a:ea typeface="微软雅黑" pitchFamily="34" charset="-122"/>
            </a:endParaRPr>
          </a:p>
        </p:txBody>
      </p:sp>
      <p:sp>
        <p:nvSpPr>
          <p:cNvPr id="2" name="标题 1"/>
          <p:cNvSpPr>
            <a:spLocks noGrp="1"/>
          </p:cNvSpPr>
          <p:nvPr>
            <p:ph type="title"/>
          </p:nvPr>
        </p:nvSpPr>
        <p:spPr>
          <a:xfrm>
            <a:off x="457200" y="150829"/>
            <a:ext cx="6414940" cy="1136559"/>
          </a:xfrm>
          <a:prstGeom prst="rect">
            <a:avLst/>
          </a:prstGeom>
        </p:spPr>
        <p:txBody>
          <a:bodyPr/>
          <a:lstStyle>
            <a:lvl1pPr>
              <a:defRPr sz="3200">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5" name="页脚占位符 4">
            <a:extLst>
              <a:ext uri="{FF2B5EF4-FFF2-40B4-BE49-F238E27FC236}">
                <a16:creationId xmlns:a16="http://schemas.microsoft.com/office/drawing/2014/main" id="{2F037E3E-5B37-4015-A55E-02AC1575E6D4}"/>
              </a:ext>
            </a:extLst>
          </p:cNvPr>
          <p:cNvSpPr>
            <a:spLocks noGrp="1"/>
          </p:cNvSpPr>
          <p:nvPr userDrawn="1"/>
        </p:nvSpPr>
        <p:spPr>
          <a:xfrm>
            <a:off x="36513" y="6489569"/>
            <a:ext cx="9144000" cy="368431"/>
          </a:xfrm>
          <a:prstGeom prst="rect">
            <a:avLst/>
          </a:prstGeom>
          <a:noFill/>
        </p:spPr>
        <p:txBody>
          <a:bodyPr/>
          <a:lstStyle>
            <a:defPPr>
              <a:defRPr lang="ko-KR"/>
            </a:defPPr>
            <a:lvl1pPr algn="l" rtl="0" eaLnBrk="0" fontAlgn="base" hangingPunct="0">
              <a:spcBef>
                <a:spcPct val="0"/>
              </a:spcBef>
              <a:spcAft>
                <a:spcPct val="0"/>
              </a:spcAft>
              <a:defRPr kumimoji="1" kern="1200">
                <a:solidFill>
                  <a:schemeClr val="tx1"/>
                </a:solidFill>
                <a:latin typeface="HY강B" pitchFamily="18" charset="-127"/>
                <a:ea typeface="HY강B" pitchFamily="18" charset="-127"/>
                <a:cs typeface="+mn-cs"/>
              </a:defRPr>
            </a:lvl1pPr>
            <a:lvl2pPr marL="457200" algn="l" rtl="0" eaLnBrk="0" fontAlgn="base" hangingPunct="0">
              <a:spcBef>
                <a:spcPct val="0"/>
              </a:spcBef>
              <a:spcAft>
                <a:spcPct val="0"/>
              </a:spcAft>
              <a:defRPr kumimoji="1" kern="1200">
                <a:solidFill>
                  <a:schemeClr val="tx1"/>
                </a:solidFill>
                <a:latin typeface="HY강B" pitchFamily="18" charset="-127"/>
                <a:ea typeface="HY강B" pitchFamily="18" charset="-127"/>
                <a:cs typeface="+mn-cs"/>
              </a:defRPr>
            </a:lvl2pPr>
            <a:lvl3pPr marL="914400" algn="l" rtl="0" eaLnBrk="0" fontAlgn="base" hangingPunct="0">
              <a:spcBef>
                <a:spcPct val="0"/>
              </a:spcBef>
              <a:spcAft>
                <a:spcPct val="0"/>
              </a:spcAft>
              <a:defRPr kumimoji="1" kern="1200">
                <a:solidFill>
                  <a:schemeClr val="tx1"/>
                </a:solidFill>
                <a:latin typeface="HY강B" pitchFamily="18" charset="-127"/>
                <a:ea typeface="HY강B" pitchFamily="18" charset="-127"/>
                <a:cs typeface="+mn-cs"/>
              </a:defRPr>
            </a:lvl3pPr>
            <a:lvl4pPr marL="1371600" algn="l" rtl="0" eaLnBrk="0" fontAlgn="base" hangingPunct="0">
              <a:spcBef>
                <a:spcPct val="0"/>
              </a:spcBef>
              <a:spcAft>
                <a:spcPct val="0"/>
              </a:spcAft>
              <a:defRPr kumimoji="1" kern="1200">
                <a:solidFill>
                  <a:schemeClr val="tx1"/>
                </a:solidFill>
                <a:latin typeface="HY강B" pitchFamily="18" charset="-127"/>
                <a:ea typeface="HY강B" pitchFamily="18" charset="-127"/>
                <a:cs typeface="+mn-cs"/>
              </a:defRPr>
            </a:lvl4pPr>
            <a:lvl5pPr marL="1828800" algn="l" rtl="0" eaLnBrk="0" fontAlgn="base" hangingPunct="0">
              <a:spcBef>
                <a:spcPct val="0"/>
              </a:spcBef>
              <a:spcAft>
                <a:spcPct val="0"/>
              </a:spcAft>
              <a:defRPr kumimoji="1" kern="1200">
                <a:solidFill>
                  <a:schemeClr val="tx1"/>
                </a:solidFill>
                <a:latin typeface="HY강B" pitchFamily="18" charset="-127"/>
                <a:ea typeface="HY강B" pitchFamily="18" charset="-127"/>
                <a:cs typeface="+mn-cs"/>
              </a:defRPr>
            </a:lvl5pPr>
            <a:lvl6pPr marL="2286000" algn="l" defTabSz="914400" rtl="0" eaLnBrk="1" latinLnBrk="0" hangingPunct="1">
              <a:defRPr kumimoji="1" kern="1200">
                <a:solidFill>
                  <a:schemeClr val="tx1"/>
                </a:solidFill>
                <a:latin typeface="HY강B" pitchFamily="18" charset="-127"/>
                <a:ea typeface="HY강B" pitchFamily="18" charset="-127"/>
                <a:cs typeface="+mn-cs"/>
              </a:defRPr>
            </a:lvl6pPr>
            <a:lvl7pPr marL="2743200" algn="l" defTabSz="914400" rtl="0" eaLnBrk="1" latinLnBrk="0" hangingPunct="1">
              <a:defRPr kumimoji="1" kern="1200">
                <a:solidFill>
                  <a:schemeClr val="tx1"/>
                </a:solidFill>
                <a:latin typeface="HY강B" pitchFamily="18" charset="-127"/>
                <a:ea typeface="HY강B" pitchFamily="18" charset="-127"/>
                <a:cs typeface="+mn-cs"/>
              </a:defRPr>
            </a:lvl7pPr>
            <a:lvl8pPr marL="3200400" algn="l" defTabSz="914400" rtl="0" eaLnBrk="1" latinLnBrk="0" hangingPunct="1">
              <a:defRPr kumimoji="1" kern="1200">
                <a:solidFill>
                  <a:schemeClr val="tx1"/>
                </a:solidFill>
                <a:latin typeface="HY강B" pitchFamily="18" charset="-127"/>
                <a:ea typeface="HY강B" pitchFamily="18" charset="-127"/>
                <a:cs typeface="+mn-cs"/>
              </a:defRPr>
            </a:lvl8pPr>
            <a:lvl9pPr marL="3657600" algn="l" defTabSz="914400" rtl="0" eaLnBrk="1" latinLnBrk="0" hangingPunct="1">
              <a:defRPr kumimoji="1" kern="1200">
                <a:solidFill>
                  <a:schemeClr val="tx1"/>
                </a:solidFill>
                <a:latin typeface="HY강B" pitchFamily="18" charset="-127"/>
                <a:ea typeface="HY강B" pitchFamily="18" charset="-127"/>
                <a:cs typeface="+mn-cs"/>
              </a:defRPr>
            </a:lvl9pPr>
          </a:lstStyle>
          <a:p>
            <a:pPr>
              <a:spcBef>
                <a:spcPct val="0"/>
              </a:spcBef>
              <a:buClrTx/>
              <a:buFont typeface="Wingdings" panose="05000000000000000000" pitchFamily="2" charset="2"/>
              <a:buNone/>
            </a:pPr>
            <a:r>
              <a:rPr kumimoji="0" lang="zh-CN" altLang="en-US" sz="2000" b="0" dirty="0">
                <a:solidFill>
                  <a:srgbClr val="9900CC"/>
                </a:solidFill>
                <a:latin typeface="隶书" panose="02010509060101010101" pitchFamily="49" charset="-122"/>
                <a:ea typeface="隶书" panose="02010509060101010101" pitchFamily="49" charset="-122"/>
              </a:rPr>
              <a:t>操作系统原理</a:t>
            </a:r>
            <a:r>
              <a:rPr kumimoji="0" lang="en-US" altLang="zh-CN" sz="2000" b="0" dirty="0">
                <a:solidFill>
                  <a:srgbClr val="9900CC"/>
                </a:solidFill>
                <a:latin typeface="隶书" panose="02010509060101010101" pitchFamily="49" charset="-122"/>
                <a:ea typeface="隶书" panose="02010509060101010101" pitchFamily="49" charset="-122"/>
              </a:rPr>
              <a:t> - </a:t>
            </a:r>
            <a:r>
              <a:rPr kumimoji="0" lang="zh-CN" altLang="en-US" sz="2000" b="0" dirty="0">
                <a:solidFill>
                  <a:srgbClr val="9900CC"/>
                </a:solidFill>
                <a:latin typeface="隶书" panose="02010509060101010101" pitchFamily="49" charset="-122"/>
                <a:ea typeface="隶书" panose="02010509060101010101" pitchFamily="49" charset="-122"/>
              </a:rPr>
              <a:t>操作系统引论         </a:t>
            </a:r>
            <a:fld id="{78D37F47-31A8-4E3C-83A6-00AAE2F8D19C}" type="slidenum">
              <a:rPr kumimoji="0" lang="en-US" altLang="zh-CN" sz="2000" smtClean="0">
                <a:solidFill>
                  <a:srgbClr val="9900CC"/>
                </a:solidFill>
              </a:rPr>
              <a:pPr>
                <a:spcBef>
                  <a:spcPct val="0"/>
                </a:spcBef>
                <a:buClrTx/>
                <a:buFont typeface="Wingdings" panose="05000000000000000000" pitchFamily="2" charset="2"/>
                <a:buNone/>
              </a:pPr>
              <a:t>‹#›</a:t>
            </a:fld>
            <a:r>
              <a:rPr kumimoji="0" lang="zh-CN" altLang="en-US" sz="2000" b="0" dirty="0">
                <a:solidFill>
                  <a:srgbClr val="9900CC"/>
                </a:solidFill>
                <a:latin typeface="隶书" panose="02010509060101010101" pitchFamily="49" charset="-122"/>
                <a:ea typeface="隶书" panose="02010509060101010101" pitchFamily="49" charset="-122"/>
              </a:rPr>
              <a:t>                     </a:t>
            </a:r>
            <a:r>
              <a:rPr kumimoji="0" lang="en-US" altLang="zh-CN" sz="2000" b="0" dirty="0">
                <a:solidFill>
                  <a:srgbClr val="9900CC"/>
                </a:solidFill>
                <a:latin typeface="隶书" panose="02010509060101010101" pitchFamily="49" charset="-122"/>
                <a:ea typeface="隶书" panose="02010509060101010101" pitchFamily="49" charset="-122"/>
              </a:rPr>
              <a:t>CUIT  </a:t>
            </a:r>
            <a:r>
              <a:rPr kumimoji="0" lang="zh-CN" altLang="en-US" sz="2000" b="0" dirty="0">
                <a:solidFill>
                  <a:srgbClr val="9900CC"/>
                </a:solidFill>
                <a:latin typeface="隶书" panose="02010509060101010101" pitchFamily="49" charset="-122"/>
                <a:ea typeface="隶书" panose="02010509060101010101" pitchFamily="49" charset="-122"/>
              </a:rPr>
              <a:t>徐虹</a:t>
            </a:r>
          </a:p>
        </p:txBody>
      </p:sp>
      <p:sp>
        <p:nvSpPr>
          <p:cNvPr id="3" name="内容占位符 2"/>
          <p:cNvSpPr>
            <a:spLocks noGrp="1"/>
          </p:cNvSpPr>
          <p:nvPr>
            <p:ph idx="1"/>
          </p:nvPr>
        </p:nvSpPr>
        <p:spPr>
          <a:xfrm>
            <a:off x="457200" y="1366887"/>
            <a:ext cx="8229600" cy="4759276"/>
          </a:xfrm>
          <a:prstGeom prst="rect">
            <a:avLst/>
          </a:prstGeom>
        </p:spPr>
        <p:txBody>
          <a:bodyPr/>
          <a:lstStyle>
            <a:lvl1pPr marL="342900" indent="-342900">
              <a:buFont typeface="Wingdings" panose="05000000000000000000" pitchFamily="2" charset="2"/>
              <a:buChar char="Ø"/>
              <a:defRPr/>
            </a:lvl1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4898857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页脚占位符 4">
            <a:extLst>
              <a:ext uri="{FF2B5EF4-FFF2-40B4-BE49-F238E27FC236}">
                <a16:creationId xmlns:a16="http://schemas.microsoft.com/office/drawing/2014/main" id="{91B65F07-22F4-4BBD-9AF2-A6C9C9BC5E6A}"/>
              </a:ext>
            </a:extLst>
          </p:cNvPr>
          <p:cNvSpPr>
            <a:spLocks noGrp="1"/>
          </p:cNvSpPr>
          <p:nvPr>
            <p:ph type="ftr" sz="quarter" idx="11"/>
          </p:nvPr>
        </p:nvSpPr>
        <p:spPr>
          <a:xfrm>
            <a:off x="0" y="6489569"/>
            <a:ext cx="9144000" cy="368431"/>
          </a:xfrm>
          <a:prstGeom prst="rect">
            <a:avLst/>
          </a:prstGeom>
          <a:noFill/>
        </p:spPr>
        <p:txBody>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Font typeface="Wingdings" panose="05000000000000000000" pitchFamily="2" charset="2"/>
              <a:buNone/>
            </a:pPr>
            <a:r>
              <a:rPr kumimoji="0" lang="zh-CN" altLang="en-US" sz="2000" b="0" dirty="0">
                <a:solidFill>
                  <a:srgbClr val="9900CC"/>
                </a:solidFill>
                <a:latin typeface="隶书" panose="02010509060101010101" pitchFamily="49" charset="-122"/>
                <a:ea typeface="隶书" panose="02010509060101010101" pitchFamily="49" charset="-122"/>
              </a:rPr>
              <a:t>操作系统原理</a:t>
            </a:r>
            <a:r>
              <a:rPr kumimoji="0" lang="en-US" altLang="zh-CN" sz="2000" b="0" dirty="0">
                <a:solidFill>
                  <a:srgbClr val="9900CC"/>
                </a:solidFill>
                <a:latin typeface="隶书" panose="02010509060101010101" pitchFamily="49" charset="-122"/>
                <a:ea typeface="隶书" panose="02010509060101010101" pitchFamily="49" charset="-122"/>
              </a:rPr>
              <a:t> - </a:t>
            </a:r>
            <a:r>
              <a:rPr kumimoji="0" lang="zh-CN" altLang="en-US" sz="2000" b="0" dirty="0">
                <a:solidFill>
                  <a:srgbClr val="9900CC"/>
                </a:solidFill>
                <a:latin typeface="隶书" panose="02010509060101010101" pitchFamily="49" charset="-122"/>
                <a:ea typeface="隶书" panose="02010509060101010101" pitchFamily="49" charset="-122"/>
              </a:rPr>
              <a:t>操作系统引论         </a:t>
            </a:r>
            <a:fld id="{78D37F47-31A8-4E3C-83A6-00AAE2F8D19C}" type="slidenum">
              <a:rPr kumimoji="0" lang="en-US" altLang="zh-CN" sz="2000" smtClean="0">
                <a:solidFill>
                  <a:srgbClr val="9900CC"/>
                </a:solidFill>
              </a:rPr>
              <a:pPr>
                <a:spcBef>
                  <a:spcPct val="0"/>
                </a:spcBef>
                <a:buClrTx/>
                <a:buFont typeface="Wingdings" panose="05000000000000000000" pitchFamily="2" charset="2"/>
                <a:buNone/>
              </a:pPr>
              <a:t>‹#›</a:t>
            </a:fld>
            <a:r>
              <a:rPr kumimoji="0" lang="zh-CN" altLang="en-US" sz="2000" b="0" dirty="0">
                <a:solidFill>
                  <a:srgbClr val="9900CC"/>
                </a:solidFill>
                <a:latin typeface="隶书" panose="02010509060101010101" pitchFamily="49" charset="-122"/>
                <a:ea typeface="隶书" panose="02010509060101010101" pitchFamily="49" charset="-122"/>
              </a:rPr>
              <a:t>                     </a:t>
            </a:r>
            <a:r>
              <a:rPr kumimoji="0" lang="en-US" altLang="zh-CN" sz="2000" b="0" dirty="0">
                <a:solidFill>
                  <a:srgbClr val="9900CC"/>
                </a:solidFill>
                <a:latin typeface="隶书" panose="02010509060101010101" pitchFamily="49" charset="-122"/>
                <a:ea typeface="隶书" panose="02010509060101010101" pitchFamily="49" charset="-122"/>
              </a:rPr>
              <a:t>CUIT  </a:t>
            </a:r>
            <a:r>
              <a:rPr kumimoji="0" lang="zh-CN" altLang="en-US" sz="2000" b="0" dirty="0">
                <a:solidFill>
                  <a:srgbClr val="9900CC"/>
                </a:solidFill>
                <a:latin typeface="隶书" panose="02010509060101010101" pitchFamily="49" charset="-122"/>
                <a:ea typeface="隶书" panose="02010509060101010101" pitchFamily="49" charset="-122"/>
              </a:rPr>
              <a:t>徐虹</a:t>
            </a:r>
          </a:p>
        </p:txBody>
      </p:sp>
    </p:spTree>
    <p:extLst>
      <p:ext uri="{BB962C8B-B14F-4D97-AF65-F5344CB8AC3E}">
        <p14:creationId xmlns:p14="http://schemas.microsoft.com/office/powerpoint/2010/main" val="30978568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4">
            <a:extLst>
              <a:ext uri="{FF2B5EF4-FFF2-40B4-BE49-F238E27FC236}">
                <a16:creationId xmlns:a16="http://schemas.microsoft.com/office/drawing/2014/main" id="{90975BD3-3767-4E53-AB7F-A84A68830404}"/>
              </a:ext>
            </a:extLst>
          </p:cNvPr>
          <p:cNvSpPr>
            <a:spLocks noGrp="1"/>
          </p:cNvSpPr>
          <p:nvPr>
            <p:ph type="ftr" sz="quarter" idx="11"/>
          </p:nvPr>
        </p:nvSpPr>
        <p:spPr>
          <a:xfrm>
            <a:off x="0" y="6489569"/>
            <a:ext cx="9144000" cy="368431"/>
          </a:xfrm>
          <a:prstGeom prst="rect">
            <a:avLst/>
          </a:prstGeom>
          <a:noFill/>
        </p:spPr>
        <p:txBody>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Font typeface="Wingdings" panose="05000000000000000000" pitchFamily="2" charset="2"/>
              <a:buNone/>
            </a:pPr>
            <a:r>
              <a:rPr kumimoji="0" lang="zh-CN" altLang="en-US" sz="2000" b="0" dirty="0">
                <a:solidFill>
                  <a:srgbClr val="9900CC"/>
                </a:solidFill>
                <a:latin typeface="隶书" panose="02010509060101010101" pitchFamily="49" charset="-122"/>
                <a:ea typeface="隶书" panose="02010509060101010101" pitchFamily="49" charset="-122"/>
              </a:rPr>
              <a:t>操作系统原理</a:t>
            </a:r>
            <a:r>
              <a:rPr kumimoji="0" lang="en-US" altLang="zh-CN" sz="2000" b="0" dirty="0">
                <a:solidFill>
                  <a:srgbClr val="9900CC"/>
                </a:solidFill>
                <a:latin typeface="隶书" panose="02010509060101010101" pitchFamily="49" charset="-122"/>
                <a:ea typeface="隶书" panose="02010509060101010101" pitchFamily="49" charset="-122"/>
              </a:rPr>
              <a:t> - </a:t>
            </a:r>
            <a:r>
              <a:rPr kumimoji="0" lang="zh-CN" altLang="en-US" sz="2000" b="0" dirty="0">
                <a:solidFill>
                  <a:srgbClr val="9900CC"/>
                </a:solidFill>
                <a:latin typeface="隶书" panose="02010509060101010101" pitchFamily="49" charset="-122"/>
                <a:ea typeface="隶书" panose="02010509060101010101" pitchFamily="49" charset="-122"/>
              </a:rPr>
              <a:t>操作系统引论         </a:t>
            </a:r>
            <a:fld id="{78D37F47-31A8-4E3C-83A6-00AAE2F8D19C}" type="slidenum">
              <a:rPr kumimoji="0" lang="en-US" altLang="zh-CN" sz="2000" smtClean="0">
                <a:solidFill>
                  <a:srgbClr val="9900CC"/>
                </a:solidFill>
              </a:rPr>
              <a:pPr>
                <a:spcBef>
                  <a:spcPct val="0"/>
                </a:spcBef>
                <a:buClrTx/>
                <a:buFont typeface="Wingdings" panose="05000000000000000000" pitchFamily="2" charset="2"/>
                <a:buNone/>
              </a:pPr>
              <a:t>‹#›</a:t>
            </a:fld>
            <a:r>
              <a:rPr kumimoji="0" lang="zh-CN" altLang="en-US" sz="2000" b="0" dirty="0">
                <a:solidFill>
                  <a:srgbClr val="9900CC"/>
                </a:solidFill>
                <a:latin typeface="隶书" panose="02010509060101010101" pitchFamily="49" charset="-122"/>
                <a:ea typeface="隶书" panose="02010509060101010101" pitchFamily="49" charset="-122"/>
              </a:rPr>
              <a:t>                     </a:t>
            </a:r>
            <a:r>
              <a:rPr kumimoji="0" lang="en-US" altLang="zh-CN" sz="2000" b="0" dirty="0">
                <a:solidFill>
                  <a:srgbClr val="9900CC"/>
                </a:solidFill>
                <a:latin typeface="隶书" panose="02010509060101010101" pitchFamily="49" charset="-122"/>
                <a:ea typeface="隶书" panose="02010509060101010101" pitchFamily="49" charset="-122"/>
              </a:rPr>
              <a:t>CUIT  </a:t>
            </a:r>
            <a:r>
              <a:rPr kumimoji="0" lang="zh-CN" altLang="en-US" sz="2000" b="0" dirty="0">
                <a:solidFill>
                  <a:srgbClr val="9900CC"/>
                </a:solidFill>
                <a:latin typeface="隶书" panose="02010509060101010101" pitchFamily="49" charset="-122"/>
                <a:ea typeface="隶书" panose="02010509060101010101" pitchFamily="49" charset="-122"/>
              </a:rPr>
              <a:t>徐虹</a:t>
            </a:r>
          </a:p>
        </p:txBody>
      </p:sp>
    </p:spTree>
    <p:extLst>
      <p:ext uri="{BB962C8B-B14F-4D97-AF65-F5344CB8AC3E}">
        <p14:creationId xmlns:p14="http://schemas.microsoft.com/office/powerpoint/2010/main" val="7707258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180370"/>
            <a:ext cx="8229600" cy="1143000"/>
          </a:xfrm>
          <a:prstGeom prst="rect">
            <a:avLst/>
          </a:prstGeom>
        </p:spPr>
        <p:txBody>
          <a:bodyPr/>
          <a:lstStyle/>
          <a:p>
            <a:r>
              <a:rPr lang="zh-CN" altLang="en-US" dirty="0"/>
              <a:t>单击此处编辑母版标题样式</a:t>
            </a:r>
          </a:p>
        </p:txBody>
      </p:sp>
      <p:sp>
        <p:nvSpPr>
          <p:cNvPr id="4" name="页脚占位符 4">
            <a:extLst>
              <a:ext uri="{FF2B5EF4-FFF2-40B4-BE49-F238E27FC236}">
                <a16:creationId xmlns:a16="http://schemas.microsoft.com/office/drawing/2014/main" id="{745F9A62-7D51-493F-A0CB-0E4EE994292D}"/>
              </a:ext>
            </a:extLst>
          </p:cNvPr>
          <p:cNvSpPr>
            <a:spLocks noGrp="1"/>
          </p:cNvSpPr>
          <p:nvPr userDrawn="1"/>
        </p:nvSpPr>
        <p:spPr>
          <a:xfrm>
            <a:off x="36513" y="6489569"/>
            <a:ext cx="9144000" cy="368431"/>
          </a:xfrm>
          <a:prstGeom prst="rect">
            <a:avLst/>
          </a:prstGeom>
          <a:noFill/>
        </p:spPr>
        <p:txBody>
          <a:bodyPr/>
          <a:lstStyle>
            <a:defPPr>
              <a:defRPr lang="ko-KR"/>
            </a:defPPr>
            <a:lvl1pPr algn="l" rtl="0" eaLnBrk="0" fontAlgn="base" hangingPunct="0">
              <a:spcBef>
                <a:spcPct val="0"/>
              </a:spcBef>
              <a:spcAft>
                <a:spcPct val="0"/>
              </a:spcAft>
              <a:defRPr kumimoji="1" kern="1200">
                <a:solidFill>
                  <a:schemeClr val="tx1"/>
                </a:solidFill>
                <a:latin typeface="HY강B" pitchFamily="18" charset="-127"/>
                <a:ea typeface="HY강B" pitchFamily="18" charset="-127"/>
                <a:cs typeface="+mn-cs"/>
              </a:defRPr>
            </a:lvl1pPr>
            <a:lvl2pPr marL="457200" algn="l" rtl="0" eaLnBrk="0" fontAlgn="base" hangingPunct="0">
              <a:spcBef>
                <a:spcPct val="0"/>
              </a:spcBef>
              <a:spcAft>
                <a:spcPct val="0"/>
              </a:spcAft>
              <a:defRPr kumimoji="1" kern="1200">
                <a:solidFill>
                  <a:schemeClr val="tx1"/>
                </a:solidFill>
                <a:latin typeface="HY강B" pitchFamily="18" charset="-127"/>
                <a:ea typeface="HY강B" pitchFamily="18" charset="-127"/>
                <a:cs typeface="+mn-cs"/>
              </a:defRPr>
            </a:lvl2pPr>
            <a:lvl3pPr marL="914400" algn="l" rtl="0" eaLnBrk="0" fontAlgn="base" hangingPunct="0">
              <a:spcBef>
                <a:spcPct val="0"/>
              </a:spcBef>
              <a:spcAft>
                <a:spcPct val="0"/>
              </a:spcAft>
              <a:defRPr kumimoji="1" kern="1200">
                <a:solidFill>
                  <a:schemeClr val="tx1"/>
                </a:solidFill>
                <a:latin typeface="HY강B" pitchFamily="18" charset="-127"/>
                <a:ea typeface="HY강B" pitchFamily="18" charset="-127"/>
                <a:cs typeface="+mn-cs"/>
              </a:defRPr>
            </a:lvl3pPr>
            <a:lvl4pPr marL="1371600" algn="l" rtl="0" eaLnBrk="0" fontAlgn="base" hangingPunct="0">
              <a:spcBef>
                <a:spcPct val="0"/>
              </a:spcBef>
              <a:spcAft>
                <a:spcPct val="0"/>
              </a:spcAft>
              <a:defRPr kumimoji="1" kern="1200">
                <a:solidFill>
                  <a:schemeClr val="tx1"/>
                </a:solidFill>
                <a:latin typeface="HY강B" pitchFamily="18" charset="-127"/>
                <a:ea typeface="HY강B" pitchFamily="18" charset="-127"/>
                <a:cs typeface="+mn-cs"/>
              </a:defRPr>
            </a:lvl4pPr>
            <a:lvl5pPr marL="1828800" algn="l" rtl="0" eaLnBrk="0" fontAlgn="base" hangingPunct="0">
              <a:spcBef>
                <a:spcPct val="0"/>
              </a:spcBef>
              <a:spcAft>
                <a:spcPct val="0"/>
              </a:spcAft>
              <a:defRPr kumimoji="1" kern="1200">
                <a:solidFill>
                  <a:schemeClr val="tx1"/>
                </a:solidFill>
                <a:latin typeface="HY강B" pitchFamily="18" charset="-127"/>
                <a:ea typeface="HY강B" pitchFamily="18" charset="-127"/>
                <a:cs typeface="+mn-cs"/>
              </a:defRPr>
            </a:lvl5pPr>
            <a:lvl6pPr marL="2286000" algn="l" defTabSz="914400" rtl="0" eaLnBrk="1" latinLnBrk="0" hangingPunct="1">
              <a:defRPr kumimoji="1" kern="1200">
                <a:solidFill>
                  <a:schemeClr val="tx1"/>
                </a:solidFill>
                <a:latin typeface="HY강B" pitchFamily="18" charset="-127"/>
                <a:ea typeface="HY강B" pitchFamily="18" charset="-127"/>
                <a:cs typeface="+mn-cs"/>
              </a:defRPr>
            </a:lvl6pPr>
            <a:lvl7pPr marL="2743200" algn="l" defTabSz="914400" rtl="0" eaLnBrk="1" latinLnBrk="0" hangingPunct="1">
              <a:defRPr kumimoji="1" kern="1200">
                <a:solidFill>
                  <a:schemeClr val="tx1"/>
                </a:solidFill>
                <a:latin typeface="HY강B" pitchFamily="18" charset="-127"/>
                <a:ea typeface="HY강B" pitchFamily="18" charset="-127"/>
                <a:cs typeface="+mn-cs"/>
              </a:defRPr>
            </a:lvl7pPr>
            <a:lvl8pPr marL="3200400" algn="l" defTabSz="914400" rtl="0" eaLnBrk="1" latinLnBrk="0" hangingPunct="1">
              <a:defRPr kumimoji="1" kern="1200">
                <a:solidFill>
                  <a:schemeClr val="tx1"/>
                </a:solidFill>
                <a:latin typeface="HY강B" pitchFamily="18" charset="-127"/>
                <a:ea typeface="HY강B" pitchFamily="18" charset="-127"/>
                <a:cs typeface="+mn-cs"/>
              </a:defRPr>
            </a:lvl8pPr>
            <a:lvl9pPr marL="3657600" algn="l" defTabSz="914400" rtl="0" eaLnBrk="1" latinLnBrk="0" hangingPunct="1">
              <a:defRPr kumimoji="1" kern="1200">
                <a:solidFill>
                  <a:schemeClr val="tx1"/>
                </a:solidFill>
                <a:latin typeface="HY강B" pitchFamily="18" charset="-127"/>
                <a:ea typeface="HY강B" pitchFamily="18" charset="-127"/>
                <a:cs typeface="+mn-cs"/>
              </a:defRPr>
            </a:lvl9pPr>
          </a:lstStyle>
          <a:p>
            <a:pPr>
              <a:spcBef>
                <a:spcPct val="0"/>
              </a:spcBef>
              <a:buClrTx/>
              <a:buFont typeface="Wingdings" panose="05000000000000000000" pitchFamily="2" charset="2"/>
              <a:buNone/>
            </a:pPr>
            <a:r>
              <a:rPr kumimoji="0" lang="zh-CN" altLang="en-US" sz="2000" b="0" dirty="0">
                <a:solidFill>
                  <a:srgbClr val="9900CC"/>
                </a:solidFill>
                <a:latin typeface="隶书" panose="02010509060101010101" pitchFamily="49" charset="-122"/>
                <a:ea typeface="隶书" panose="02010509060101010101" pitchFamily="49" charset="-122"/>
              </a:rPr>
              <a:t>操作系统原理</a:t>
            </a:r>
            <a:r>
              <a:rPr kumimoji="0" lang="en-US" altLang="zh-CN" sz="2000" b="0" dirty="0">
                <a:solidFill>
                  <a:srgbClr val="9900CC"/>
                </a:solidFill>
                <a:latin typeface="隶书" panose="02010509060101010101" pitchFamily="49" charset="-122"/>
                <a:ea typeface="隶书" panose="02010509060101010101" pitchFamily="49" charset="-122"/>
              </a:rPr>
              <a:t> - </a:t>
            </a:r>
            <a:r>
              <a:rPr kumimoji="0" lang="zh-CN" altLang="en-US" sz="2000" b="0" dirty="0">
                <a:solidFill>
                  <a:srgbClr val="9900CC"/>
                </a:solidFill>
                <a:latin typeface="隶书" panose="02010509060101010101" pitchFamily="49" charset="-122"/>
                <a:ea typeface="隶书" panose="02010509060101010101" pitchFamily="49" charset="-122"/>
              </a:rPr>
              <a:t>操作系统引论         </a:t>
            </a:r>
            <a:fld id="{78D37F47-31A8-4E3C-83A6-00AAE2F8D19C}" type="slidenum">
              <a:rPr kumimoji="0" lang="en-US" altLang="zh-CN" sz="2000" smtClean="0">
                <a:solidFill>
                  <a:srgbClr val="9900CC"/>
                </a:solidFill>
              </a:rPr>
              <a:pPr>
                <a:spcBef>
                  <a:spcPct val="0"/>
                </a:spcBef>
                <a:buClrTx/>
                <a:buFont typeface="Wingdings" panose="05000000000000000000" pitchFamily="2" charset="2"/>
                <a:buNone/>
              </a:pPr>
              <a:t>‹#›</a:t>
            </a:fld>
            <a:r>
              <a:rPr kumimoji="0" lang="zh-CN" altLang="en-US" sz="2000" b="0" dirty="0">
                <a:solidFill>
                  <a:srgbClr val="9900CC"/>
                </a:solidFill>
                <a:latin typeface="隶书" panose="02010509060101010101" pitchFamily="49" charset="-122"/>
                <a:ea typeface="隶书" panose="02010509060101010101" pitchFamily="49" charset="-122"/>
              </a:rPr>
              <a:t>                     </a:t>
            </a:r>
            <a:r>
              <a:rPr kumimoji="0" lang="en-US" altLang="zh-CN" sz="2000" b="0" dirty="0">
                <a:solidFill>
                  <a:srgbClr val="9900CC"/>
                </a:solidFill>
                <a:latin typeface="隶书" panose="02010509060101010101" pitchFamily="49" charset="-122"/>
                <a:ea typeface="隶书" panose="02010509060101010101" pitchFamily="49" charset="-122"/>
              </a:rPr>
              <a:t>CUIT  </a:t>
            </a:r>
            <a:r>
              <a:rPr kumimoji="0" lang="zh-CN" altLang="en-US" sz="2000" b="0" dirty="0">
                <a:solidFill>
                  <a:srgbClr val="9900CC"/>
                </a:solidFill>
                <a:latin typeface="隶书" panose="02010509060101010101" pitchFamily="49" charset="-122"/>
                <a:ea typeface="隶书" panose="02010509060101010101" pitchFamily="49" charset="-122"/>
              </a:rPr>
              <a:t>徐虹</a:t>
            </a:r>
          </a:p>
        </p:txBody>
      </p:sp>
    </p:spTree>
    <p:extLst>
      <p:ext uri="{BB962C8B-B14F-4D97-AF65-F5344CB8AC3E}">
        <p14:creationId xmlns:p14="http://schemas.microsoft.com/office/powerpoint/2010/main" val="37791070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4">
            <a:extLst>
              <a:ext uri="{FF2B5EF4-FFF2-40B4-BE49-F238E27FC236}">
                <a16:creationId xmlns:a16="http://schemas.microsoft.com/office/drawing/2014/main" id="{E4BDB0AA-16A1-42E9-85D4-6C11A6B82DF8}"/>
              </a:ext>
            </a:extLst>
          </p:cNvPr>
          <p:cNvSpPr>
            <a:spLocks noGrp="1"/>
          </p:cNvSpPr>
          <p:nvPr>
            <p:ph type="ftr" sz="quarter" idx="11"/>
          </p:nvPr>
        </p:nvSpPr>
        <p:spPr>
          <a:xfrm>
            <a:off x="0" y="6489569"/>
            <a:ext cx="9144000" cy="368431"/>
          </a:xfrm>
          <a:prstGeom prst="rect">
            <a:avLst/>
          </a:prstGeom>
          <a:noFill/>
        </p:spPr>
        <p:txBody>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Font typeface="Wingdings" panose="05000000000000000000" pitchFamily="2" charset="2"/>
              <a:buNone/>
            </a:pPr>
            <a:r>
              <a:rPr kumimoji="0" lang="zh-CN" altLang="en-US" sz="2000" b="0" dirty="0">
                <a:solidFill>
                  <a:srgbClr val="9900CC"/>
                </a:solidFill>
                <a:latin typeface="隶书" panose="02010509060101010101" pitchFamily="49" charset="-122"/>
                <a:ea typeface="隶书" panose="02010509060101010101" pitchFamily="49" charset="-122"/>
              </a:rPr>
              <a:t>操作系统原理</a:t>
            </a:r>
            <a:r>
              <a:rPr kumimoji="0" lang="en-US" altLang="zh-CN" sz="2000" b="0" dirty="0">
                <a:solidFill>
                  <a:srgbClr val="9900CC"/>
                </a:solidFill>
                <a:latin typeface="隶书" panose="02010509060101010101" pitchFamily="49" charset="-122"/>
                <a:ea typeface="隶书" panose="02010509060101010101" pitchFamily="49" charset="-122"/>
              </a:rPr>
              <a:t> - </a:t>
            </a:r>
            <a:r>
              <a:rPr kumimoji="0" lang="zh-CN" altLang="en-US" sz="2000" b="0" dirty="0">
                <a:solidFill>
                  <a:srgbClr val="9900CC"/>
                </a:solidFill>
                <a:latin typeface="隶书" panose="02010509060101010101" pitchFamily="49" charset="-122"/>
                <a:ea typeface="隶书" panose="02010509060101010101" pitchFamily="49" charset="-122"/>
              </a:rPr>
              <a:t>操作系统引论         </a:t>
            </a:r>
            <a:fld id="{78D37F47-31A8-4E3C-83A6-00AAE2F8D19C}" type="slidenum">
              <a:rPr kumimoji="0" lang="en-US" altLang="zh-CN" sz="2000" smtClean="0">
                <a:solidFill>
                  <a:srgbClr val="9900CC"/>
                </a:solidFill>
              </a:rPr>
              <a:pPr>
                <a:spcBef>
                  <a:spcPct val="0"/>
                </a:spcBef>
                <a:buClrTx/>
                <a:buFont typeface="Wingdings" panose="05000000000000000000" pitchFamily="2" charset="2"/>
                <a:buNone/>
              </a:pPr>
              <a:t>‹#›</a:t>
            </a:fld>
            <a:r>
              <a:rPr kumimoji="0" lang="zh-CN" altLang="en-US" sz="2000" b="0" dirty="0">
                <a:solidFill>
                  <a:srgbClr val="9900CC"/>
                </a:solidFill>
                <a:latin typeface="隶书" panose="02010509060101010101" pitchFamily="49" charset="-122"/>
                <a:ea typeface="隶书" panose="02010509060101010101" pitchFamily="49" charset="-122"/>
              </a:rPr>
              <a:t>                     </a:t>
            </a:r>
            <a:r>
              <a:rPr kumimoji="0" lang="en-US" altLang="zh-CN" sz="2000" b="0" dirty="0">
                <a:solidFill>
                  <a:srgbClr val="9900CC"/>
                </a:solidFill>
                <a:latin typeface="隶书" panose="02010509060101010101" pitchFamily="49" charset="-122"/>
                <a:ea typeface="隶书" panose="02010509060101010101" pitchFamily="49" charset="-122"/>
              </a:rPr>
              <a:t>CUIT  </a:t>
            </a:r>
            <a:r>
              <a:rPr kumimoji="0" lang="zh-CN" altLang="en-US" sz="2000" b="0" dirty="0">
                <a:solidFill>
                  <a:srgbClr val="9900CC"/>
                </a:solidFill>
                <a:latin typeface="隶书" panose="02010509060101010101" pitchFamily="49" charset="-122"/>
                <a:ea typeface="隶书" panose="02010509060101010101" pitchFamily="49" charset="-122"/>
              </a:rPr>
              <a:t>徐虹</a:t>
            </a:r>
          </a:p>
        </p:txBody>
      </p:sp>
    </p:spTree>
    <p:extLst>
      <p:ext uri="{BB962C8B-B14F-4D97-AF65-F5344CB8AC3E}">
        <p14:creationId xmlns:p14="http://schemas.microsoft.com/office/powerpoint/2010/main" val="2580774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F670F1AB-91BF-4C23-B67B-6D7A02317EE1}"/>
              </a:ext>
            </a:extLst>
          </p:cNvPr>
          <p:cNvSpPr>
            <a:spLocks noGrp="1"/>
          </p:cNvSpPr>
          <p:nvPr>
            <p:ph type="ftr" sz="quarter" idx="11"/>
          </p:nvPr>
        </p:nvSpPr>
        <p:spPr>
          <a:xfrm>
            <a:off x="0" y="6489569"/>
            <a:ext cx="9144000" cy="368431"/>
          </a:xfrm>
          <a:prstGeom prst="rect">
            <a:avLst/>
          </a:prstGeom>
          <a:noFill/>
        </p:spPr>
        <p:txBody>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Font typeface="Wingdings" panose="05000000000000000000" pitchFamily="2" charset="2"/>
              <a:buNone/>
            </a:pPr>
            <a:r>
              <a:rPr kumimoji="0" lang="zh-CN" altLang="en-US" sz="2000" b="0" dirty="0">
                <a:solidFill>
                  <a:srgbClr val="9900CC"/>
                </a:solidFill>
                <a:latin typeface="隶书" panose="02010509060101010101" pitchFamily="49" charset="-122"/>
                <a:ea typeface="隶书" panose="02010509060101010101" pitchFamily="49" charset="-122"/>
              </a:rPr>
              <a:t>操作系统原理</a:t>
            </a:r>
            <a:r>
              <a:rPr kumimoji="0" lang="en-US" altLang="zh-CN" sz="2000" b="0" dirty="0">
                <a:solidFill>
                  <a:srgbClr val="9900CC"/>
                </a:solidFill>
                <a:latin typeface="隶书" panose="02010509060101010101" pitchFamily="49" charset="-122"/>
                <a:ea typeface="隶书" panose="02010509060101010101" pitchFamily="49" charset="-122"/>
              </a:rPr>
              <a:t> - </a:t>
            </a:r>
            <a:r>
              <a:rPr kumimoji="0" lang="zh-CN" altLang="en-US" sz="2000" b="0" dirty="0">
                <a:solidFill>
                  <a:srgbClr val="9900CC"/>
                </a:solidFill>
                <a:latin typeface="隶书" panose="02010509060101010101" pitchFamily="49" charset="-122"/>
                <a:ea typeface="隶书" panose="02010509060101010101" pitchFamily="49" charset="-122"/>
              </a:rPr>
              <a:t>操作系统引论         </a:t>
            </a:r>
            <a:fld id="{78D37F47-31A8-4E3C-83A6-00AAE2F8D19C}" type="slidenum">
              <a:rPr kumimoji="0" lang="en-US" altLang="zh-CN" sz="2000" smtClean="0">
                <a:solidFill>
                  <a:srgbClr val="9900CC"/>
                </a:solidFill>
              </a:rPr>
              <a:pPr>
                <a:spcBef>
                  <a:spcPct val="0"/>
                </a:spcBef>
                <a:buClrTx/>
                <a:buFont typeface="Wingdings" panose="05000000000000000000" pitchFamily="2" charset="2"/>
                <a:buNone/>
              </a:pPr>
              <a:t>‹#›</a:t>
            </a:fld>
            <a:r>
              <a:rPr kumimoji="0" lang="zh-CN" altLang="en-US" sz="2000" b="0" dirty="0">
                <a:solidFill>
                  <a:srgbClr val="9900CC"/>
                </a:solidFill>
                <a:latin typeface="隶书" panose="02010509060101010101" pitchFamily="49" charset="-122"/>
                <a:ea typeface="隶书" panose="02010509060101010101" pitchFamily="49" charset="-122"/>
              </a:rPr>
              <a:t>                     </a:t>
            </a:r>
            <a:r>
              <a:rPr kumimoji="0" lang="en-US" altLang="zh-CN" sz="2000" b="0" dirty="0">
                <a:solidFill>
                  <a:srgbClr val="9900CC"/>
                </a:solidFill>
                <a:latin typeface="隶书" panose="02010509060101010101" pitchFamily="49" charset="-122"/>
                <a:ea typeface="隶书" panose="02010509060101010101" pitchFamily="49" charset="-122"/>
              </a:rPr>
              <a:t>CUIT  </a:t>
            </a:r>
            <a:r>
              <a:rPr kumimoji="0" lang="zh-CN" altLang="en-US" sz="2000" b="0" dirty="0">
                <a:solidFill>
                  <a:srgbClr val="9900CC"/>
                </a:solidFill>
                <a:latin typeface="隶书" panose="02010509060101010101" pitchFamily="49" charset="-122"/>
                <a:ea typeface="隶书" panose="02010509060101010101" pitchFamily="49" charset="-122"/>
              </a:rPr>
              <a:t>徐虹</a:t>
            </a:r>
          </a:p>
        </p:txBody>
      </p:sp>
    </p:spTree>
    <p:extLst>
      <p:ext uri="{BB962C8B-B14F-4D97-AF65-F5344CB8AC3E}">
        <p14:creationId xmlns:p14="http://schemas.microsoft.com/office/powerpoint/2010/main" val="388548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7061284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页脚占位符 4">
            <a:extLst>
              <a:ext uri="{FF2B5EF4-FFF2-40B4-BE49-F238E27FC236}">
                <a16:creationId xmlns:a16="http://schemas.microsoft.com/office/drawing/2014/main" id="{35FA0547-A24D-4073-AFAA-14972110E4B3}"/>
              </a:ext>
            </a:extLst>
          </p:cNvPr>
          <p:cNvSpPr>
            <a:spLocks noGrp="1"/>
          </p:cNvSpPr>
          <p:nvPr>
            <p:ph type="ftr" sz="quarter" idx="11"/>
          </p:nvPr>
        </p:nvSpPr>
        <p:spPr>
          <a:xfrm>
            <a:off x="0" y="6489569"/>
            <a:ext cx="9144000" cy="368431"/>
          </a:xfrm>
          <a:prstGeom prst="rect">
            <a:avLst/>
          </a:prstGeom>
          <a:noFill/>
        </p:spPr>
        <p:txBody>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Font typeface="Wingdings" panose="05000000000000000000" pitchFamily="2" charset="2"/>
              <a:buNone/>
            </a:pPr>
            <a:r>
              <a:rPr kumimoji="0" lang="zh-CN" altLang="en-US" sz="2000" b="0" dirty="0">
                <a:solidFill>
                  <a:srgbClr val="9900CC"/>
                </a:solidFill>
                <a:latin typeface="隶书" panose="02010509060101010101" pitchFamily="49" charset="-122"/>
                <a:ea typeface="隶书" panose="02010509060101010101" pitchFamily="49" charset="-122"/>
              </a:rPr>
              <a:t>操作系统原理</a:t>
            </a:r>
            <a:r>
              <a:rPr kumimoji="0" lang="en-US" altLang="zh-CN" sz="2000" b="0" dirty="0">
                <a:solidFill>
                  <a:srgbClr val="9900CC"/>
                </a:solidFill>
                <a:latin typeface="隶书" panose="02010509060101010101" pitchFamily="49" charset="-122"/>
                <a:ea typeface="隶书" panose="02010509060101010101" pitchFamily="49" charset="-122"/>
              </a:rPr>
              <a:t> - </a:t>
            </a:r>
            <a:r>
              <a:rPr kumimoji="0" lang="zh-CN" altLang="en-US" sz="2000" b="0" dirty="0">
                <a:solidFill>
                  <a:srgbClr val="9900CC"/>
                </a:solidFill>
                <a:latin typeface="隶书" panose="02010509060101010101" pitchFamily="49" charset="-122"/>
                <a:ea typeface="隶书" panose="02010509060101010101" pitchFamily="49" charset="-122"/>
              </a:rPr>
              <a:t>操作系统引论         </a:t>
            </a:r>
            <a:fld id="{78D37F47-31A8-4E3C-83A6-00AAE2F8D19C}" type="slidenum">
              <a:rPr kumimoji="0" lang="en-US" altLang="zh-CN" sz="2000" smtClean="0">
                <a:solidFill>
                  <a:srgbClr val="9900CC"/>
                </a:solidFill>
              </a:rPr>
              <a:pPr>
                <a:spcBef>
                  <a:spcPct val="0"/>
                </a:spcBef>
                <a:buClrTx/>
                <a:buFont typeface="Wingdings" panose="05000000000000000000" pitchFamily="2" charset="2"/>
                <a:buNone/>
              </a:pPr>
              <a:t>‹#›</a:t>
            </a:fld>
            <a:r>
              <a:rPr kumimoji="0" lang="zh-CN" altLang="en-US" sz="2000" b="0" dirty="0">
                <a:solidFill>
                  <a:srgbClr val="9900CC"/>
                </a:solidFill>
                <a:latin typeface="隶书" panose="02010509060101010101" pitchFamily="49" charset="-122"/>
                <a:ea typeface="隶书" panose="02010509060101010101" pitchFamily="49" charset="-122"/>
              </a:rPr>
              <a:t>                     </a:t>
            </a:r>
            <a:r>
              <a:rPr kumimoji="0" lang="en-US" altLang="zh-CN" sz="2000" b="0" dirty="0">
                <a:solidFill>
                  <a:srgbClr val="9900CC"/>
                </a:solidFill>
                <a:latin typeface="隶书" panose="02010509060101010101" pitchFamily="49" charset="-122"/>
                <a:ea typeface="隶书" panose="02010509060101010101" pitchFamily="49" charset="-122"/>
              </a:rPr>
              <a:t>CUIT  </a:t>
            </a:r>
            <a:r>
              <a:rPr kumimoji="0" lang="zh-CN" altLang="en-US" sz="2000" b="0" dirty="0">
                <a:solidFill>
                  <a:srgbClr val="9900CC"/>
                </a:solidFill>
                <a:latin typeface="隶书" panose="02010509060101010101" pitchFamily="49" charset="-122"/>
                <a:ea typeface="隶书" panose="02010509060101010101" pitchFamily="49" charset="-122"/>
              </a:rPr>
              <a:t>徐虹</a:t>
            </a:r>
          </a:p>
        </p:txBody>
      </p:sp>
    </p:spTree>
    <p:extLst>
      <p:ext uri="{BB962C8B-B14F-4D97-AF65-F5344CB8AC3E}">
        <p14:creationId xmlns:p14="http://schemas.microsoft.com/office/powerpoint/2010/main" val="28139529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39592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785781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208010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341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633020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3982325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18" Type="http://schemas.openxmlformats.org/officeDocument/2006/relationships/image" Target="../media/image6.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w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7.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image" Target="../media/image8.png"/><Relationship Id="rId5" Type="http://schemas.openxmlformats.org/officeDocument/2006/relationships/slideLayout" Target="../slideLayouts/slideLayout27.xml"/><Relationship Id="rId10" Type="http://schemas.openxmlformats.org/officeDocument/2006/relationships/image" Target="../media/image7.jpeg"/><Relationship Id="rId4" Type="http://schemas.openxmlformats.org/officeDocument/2006/relationships/slideLayout" Target="../slideLayouts/slideLayout26.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46" descr="CampusMon"/>
          <p:cNvPicPr>
            <a:picLocks noChangeAspect="1" noChangeArrowheads="1"/>
          </p:cNvPicPr>
          <p:nvPr userDrawn="1"/>
        </p:nvPicPr>
        <p:blipFill>
          <a:blip r:embed="rId13">
            <a:lum bright="100000" contrast="-100000"/>
            <a:extLst>
              <a:ext uri="{28A0092B-C50C-407E-A947-70E740481C1C}">
                <a14:useLocalDpi xmlns:a14="http://schemas.microsoft.com/office/drawing/2010/main" val="0"/>
              </a:ext>
            </a:extLst>
          </a:blip>
          <a:srcRect/>
          <a:stretch>
            <a:fillRect/>
          </a:stretch>
        </p:blipFill>
        <p:spPr bwMode="auto">
          <a:xfrm>
            <a:off x="992188" y="5035550"/>
            <a:ext cx="2376487"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147" descr="H_Mon_noTag_CMYK"/>
          <p:cNvPicPr>
            <a:picLocks noChangeAspect="1" noChangeArrowheads="1"/>
          </p:cNvPicPr>
          <p:nvPr userDrawn="1"/>
        </p:nvPicPr>
        <p:blipFill>
          <a:blip r:embed="rId14" cstate="print">
            <a:lum bright="100000" contrast="-100000"/>
            <a:extLst>
              <a:ext uri="{28A0092B-C50C-407E-A947-70E740481C1C}">
                <a14:useLocalDpi xmlns:a14="http://schemas.microsoft.com/office/drawing/2010/main" val="0"/>
              </a:ext>
            </a:extLst>
          </a:blip>
          <a:srcRect/>
          <a:stretch>
            <a:fillRect/>
          </a:stretch>
        </p:blipFill>
        <p:spPr bwMode="auto">
          <a:xfrm>
            <a:off x="6321425" y="4910138"/>
            <a:ext cx="2155825" cy="557212"/>
          </a:xfrm>
          <a:prstGeom prst="rect">
            <a:avLst/>
          </a:prstGeom>
          <a:solidFill>
            <a:schemeClr val="bg1"/>
          </a:solidFill>
          <a:ln w="9525">
            <a:solidFill>
              <a:schemeClr val="bg1"/>
            </a:solidFill>
            <a:miter lim="800000"/>
            <a:headEnd/>
            <a:tailEnd/>
          </a:ln>
        </p:spPr>
      </p:pic>
      <p:pic>
        <p:nvPicPr>
          <p:cNvPr id="1028" name="Picture 142" descr="gggg"/>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Rectangle 145" descr="어두운 상향 대각선"/>
          <p:cNvSpPr>
            <a:spLocks noChangeArrowheads="1"/>
          </p:cNvSpPr>
          <p:nvPr userDrawn="1"/>
        </p:nvSpPr>
        <p:spPr bwMode="auto">
          <a:xfrm>
            <a:off x="0" y="2540000"/>
            <a:ext cx="9144000" cy="1960563"/>
          </a:xfrm>
          <a:prstGeom prst="rect">
            <a:avLst/>
          </a:prstGeom>
          <a:pattFill prst="dkUpDiag">
            <a:fgClr>
              <a:srgbClr val="B2B2B2">
                <a:alpha val="47842"/>
              </a:srgbClr>
            </a:fgClr>
            <a:bgClr>
              <a:schemeClr val="bg1">
                <a:alpha val="47842"/>
              </a:schemeClr>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a:solidFill>
                  <a:schemeClr val="tx1"/>
                </a:solidFill>
                <a:latin typeface="HY강B" pitchFamily="18" charset="-127"/>
                <a:ea typeface="HY강B" pitchFamily="18" charset="-127"/>
              </a:defRPr>
            </a:lvl1pPr>
            <a:lvl2pPr marL="742950" indent="-285750" eaLnBrk="0" hangingPunct="0">
              <a:defRPr kumimoji="1">
                <a:solidFill>
                  <a:schemeClr val="tx1"/>
                </a:solidFill>
                <a:latin typeface="HY강B" pitchFamily="18" charset="-127"/>
                <a:ea typeface="HY강B" pitchFamily="18" charset="-127"/>
              </a:defRPr>
            </a:lvl2pPr>
            <a:lvl3pPr marL="1143000" indent="-228600" eaLnBrk="0" hangingPunct="0">
              <a:defRPr kumimoji="1">
                <a:solidFill>
                  <a:schemeClr val="tx1"/>
                </a:solidFill>
                <a:latin typeface="HY강B" pitchFamily="18" charset="-127"/>
                <a:ea typeface="HY강B" pitchFamily="18" charset="-127"/>
              </a:defRPr>
            </a:lvl3pPr>
            <a:lvl4pPr marL="1600200" indent="-228600" eaLnBrk="0" hangingPunct="0">
              <a:defRPr kumimoji="1">
                <a:solidFill>
                  <a:schemeClr val="tx1"/>
                </a:solidFill>
                <a:latin typeface="HY강B" pitchFamily="18" charset="-127"/>
                <a:ea typeface="HY강B" pitchFamily="18" charset="-127"/>
              </a:defRPr>
            </a:lvl4pPr>
            <a:lvl5pPr marL="2057400" indent="-228600" eaLnBrk="0" hangingPunct="0">
              <a:defRPr kumimoji="1">
                <a:solidFill>
                  <a:schemeClr val="tx1"/>
                </a:solidFill>
                <a:latin typeface="HY강B" pitchFamily="18" charset="-127"/>
                <a:ea typeface="HY강B" pitchFamily="18" charset="-127"/>
              </a:defRPr>
            </a:lvl5pPr>
            <a:lvl6pPr marL="2514600" indent="-228600" algn="r" eaLnBrk="0" fontAlgn="base" latinLnBrk="1" hangingPunct="0">
              <a:spcBef>
                <a:spcPct val="0"/>
              </a:spcBef>
              <a:spcAft>
                <a:spcPct val="0"/>
              </a:spcAft>
              <a:defRPr kumimoji="1">
                <a:solidFill>
                  <a:schemeClr val="tx1"/>
                </a:solidFill>
                <a:latin typeface="HY강B" pitchFamily="18" charset="-127"/>
                <a:ea typeface="HY강B" pitchFamily="18" charset="-127"/>
              </a:defRPr>
            </a:lvl6pPr>
            <a:lvl7pPr marL="2971800" indent="-228600" algn="r" eaLnBrk="0" fontAlgn="base" latinLnBrk="1" hangingPunct="0">
              <a:spcBef>
                <a:spcPct val="0"/>
              </a:spcBef>
              <a:spcAft>
                <a:spcPct val="0"/>
              </a:spcAft>
              <a:defRPr kumimoji="1">
                <a:solidFill>
                  <a:schemeClr val="tx1"/>
                </a:solidFill>
                <a:latin typeface="HY강B" pitchFamily="18" charset="-127"/>
                <a:ea typeface="HY강B" pitchFamily="18" charset="-127"/>
              </a:defRPr>
            </a:lvl7pPr>
            <a:lvl8pPr marL="3429000" indent="-228600" algn="r" eaLnBrk="0" fontAlgn="base" latinLnBrk="1" hangingPunct="0">
              <a:spcBef>
                <a:spcPct val="0"/>
              </a:spcBef>
              <a:spcAft>
                <a:spcPct val="0"/>
              </a:spcAft>
              <a:defRPr kumimoji="1">
                <a:solidFill>
                  <a:schemeClr val="tx1"/>
                </a:solidFill>
                <a:latin typeface="HY강B" pitchFamily="18" charset="-127"/>
                <a:ea typeface="HY강B" pitchFamily="18" charset="-127"/>
              </a:defRPr>
            </a:lvl8pPr>
            <a:lvl9pPr marL="3886200" indent="-228600" algn="r" eaLnBrk="0" fontAlgn="base" latinLnBrk="1" hangingPunct="0">
              <a:spcBef>
                <a:spcPct val="0"/>
              </a:spcBef>
              <a:spcAft>
                <a:spcPct val="0"/>
              </a:spcAft>
              <a:defRPr kumimoji="1">
                <a:solidFill>
                  <a:schemeClr val="tx1"/>
                </a:solidFill>
                <a:latin typeface="HY강B" pitchFamily="18" charset="-127"/>
                <a:ea typeface="HY강B" pitchFamily="18" charset="-127"/>
              </a:defRPr>
            </a:lvl9pPr>
          </a:lstStyle>
          <a:p>
            <a:pPr algn="r" eaLnBrk="1" latinLnBrk="1" hangingPunct="1">
              <a:defRPr/>
            </a:pPr>
            <a:endParaRPr lang="zh-CN" altLang="en-US"/>
          </a:p>
        </p:txBody>
      </p:sp>
      <p:pic>
        <p:nvPicPr>
          <p:cNvPr id="1030" name="Picture 143" descr="sdrfsf"/>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0" y="1970088"/>
            <a:ext cx="9144000" cy="207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150" descr="2"/>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5076825" y="1173163"/>
            <a:ext cx="4067175" cy="297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6272D8CC-7B1F-4A91-9C6E-EA43810B8C06}"/>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 y="-1"/>
            <a:ext cx="2549345" cy="461913"/>
          </a:xfrm>
          <a:prstGeom prst="rect">
            <a:avLst/>
          </a:prstGeom>
        </p:spPr>
      </p:pic>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hf hdr="0" ftr="0" dt="0"/>
  <p:txStyles>
    <p:titleStyle>
      <a:lvl1pPr algn="ctr" rtl="0" eaLnBrk="0" fontAlgn="base" latinLnBrk="1" hangingPunct="0">
        <a:spcBef>
          <a:spcPct val="0"/>
        </a:spcBef>
        <a:spcAft>
          <a:spcPct val="0"/>
        </a:spcAft>
        <a:defRPr kumimoji="1" sz="4400">
          <a:solidFill>
            <a:schemeClr val="tx2"/>
          </a:solidFill>
          <a:latin typeface="+mj-lt"/>
          <a:ea typeface="+mj-ea"/>
          <a:cs typeface="+mj-cs"/>
        </a:defRPr>
      </a:lvl1pPr>
      <a:lvl2pPr algn="ctr" rtl="0" eaLnBrk="0" fontAlgn="base" latinLnBrk="1" hangingPunct="0">
        <a:spcBef>
          <a:spcPct val="0"/>
        </a:spcBef>
        <a:spcAft>
          <a:spcPct val="0"/>
        </a:spcAft>
        <a:defRPr kumimoji="1" sz="4400">
          <a:solidFill>
            <a:schemeClr val="tx2"/>
          </a:solidFill>
          <a:latin typeface="HY강B" pitchFamily="18" charset="-127"/>
          <a:ea typeface="HY강B" pitchFamily="18" charset="-127"/>
        </a:defRPr>
      </a:lvl2pPr>
      <a:lvl3pPr algn="ctr" rtl="0" eaLnBrk="0" fontAlgn="base" latinLnBrk="1" hangingPunct="0">
        <a:spcBef>
          <a:spcPct val="0"/>
        </a:spcBef>
        <a:spcAft>
          <a:spcPct val="0"/>
        </a:spcAft>
        <a:defRPr kumimoji="1" sz="4400">
          <a:solidFill>
            <a:schemeClr val="tx2"/>
          </a:solidFill>
          <a:latin typeface="HY강B" pitchFamily="18" charset="-127"/>
          <a:ea typeface="HY강B" pitchFamily="18" charset="-127"/>
        </a:defRPr>
      </a:lvl3pPr>
      <a:lvl4pPr algn="ctr" rtl="0" eaLnBrk="0" fontAlgn="base" latinLnBrk="1" hangingPunct="0">
        <a:spcBef>
          <a:spcPct val="0"/>
        </a:spcBef>
        <a:spcAft>
          <a:spcPct val="0"/>
        </a:spcAft>
        <a:defRPr kumimoji="1" sz="4400">
          <a:solidFill>
            <a:schemeClr val="tx2"/>
          </a:solidFill>
          <a:latin typeface="HY강B" pitchFamily="18" charset="-127"/>
          <a:ea typeface="HY강B" pitchFamily="18" charset="-127"/>
        </a:defRPr>
      </a:lvl4pPr>
      <a:lvl5pPr algn="ctr" rtl="0" eaLnBrk="0" fontAlgn="base" latinLnBrk="1" hangingPunct="0">
        <a:spcBef>
          <a:spcPct val="0"/>
        </a:spcBef>
        <a:spcAft>
          <a:spcPct val="0"/>
        </a:spcAft>
        <a:defRPr kumimoji="1" sz="4400">
          <a:solidFill>
            <a:schemeClr val="tx2"/>
          </a:solidFill>
          <a:latin typeface="HY강B" pitchFamily="18" charset="-127"/>
          <a:ea typeface="HY강B" pitchFamily="18" charset="-127"/>
        </a:defRPr>
      </a:lvl5pPr>
      <a:lvl6pPr marL="457200" algn="ctr" rtl="0" fontAlgn="base" latinLnBrk="1">
        <a:spcBef>
          <a:spcPct val="0"/>
        </a:spcBef>
        <a:spcAft>
          <a:spcPct val="0"/>
        </a:spcAft>
        <a:defRPr kumimoji="1" sz="4400">
          <a:solidFill>
            <a:schemeClr val="tx2"/>
          </a:solidFill>
          <a:latin typeface="HY강B" pitchFamily="18" charset="-127"/>
          <a:ea typeface="HY강B" pitchFamily="18" charset="-127"/>
        </a:defRPr>
      </a:lvl6pPr>
      <a:lvl7pPr marL="914400" algn="ctr" rtl="0" fontAlgn="base" latinLnBrk="1">
        <a:spcBef>
          <a:spcPct val="0"/>
        </a:spcBef>
        <a:spcAft>
          <a:spcPct val="0"/>
        </a:spcAft>
        <a:defRPr kumimoji="1" sz="4400">
          <a:solidFill>
            <a:schemeClr val="tx2"/>
          </a:solidFill>
          <a:latin typeface="HY강B" pitchFamily="18" charset="-127"/>
          <a:ea typeface="HY강B" pitchFamily="18" charset="-127"/>
        </a:defRPr>
      </a:lvl7pPr>
      <a:lvl8pPr marL="1371600" algn="ctr" rtl="0" fontAlgn="base" latinLnBrk="1">
        <a:spcBef>
          <a:spcPct val="0"/>
        </a:spcBef>
        <a:spcAft>
          <a:spcPct val="0"/>
        </a:spcAft>
        <a:defRPr kumimoji="1" sz="4400">
          <a:solidFill>
            <a:schemeClr val="tx2"/>
          </a:solidFill>
          <a:latin typeface="HY강B" pitchFamily="18" charset="-127"/>
          <a:ea typeface="HY강B" pitchFamily="18" charset="-127"/>
        </a:defRPr>
      </a:lvl8pPr>
      <a:lvl9pPr marL="1828800" algn="ctr" rtl="0" fontAlgn="base" latinLnBrk="1">
        <a:spcBef>
          <a:spcPct val="0"/>
        </a:spcBef>
        <a:spcAft>
          <a:spcPct val="0"/>
        </a:spcAft>
        <a:defRPr kumimoji="1" sz="4400">
          <a:solidFill>
            <a:schemeClr val="tx2"/>
          </a:solidFill>
          <a:latin typeface="HY강B" pitchFamily="18" charset="-127"/>
          <a:ea typeface="HY강B" pitchFamily="18" charset="-127"/>
        </a:defRPr>
      </a:lvl9pPr>
    </p:titleStyle>
    <p:bodyStyle>
      <a:lvl1pPr marL="342900" indent="-342900" algn="l" rtl="0" eaLnBrk="0" fontAlgn="base" latinLnBrk="1"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latinLnBrk="1" hangingPunct="0">
        <a:spcBef>
          <a:spcPct val="20000"/>
        </a:spcBef>
        <a:spcAft>
          <a:spcPct val="0"/>
        </a:spcAft>
        <a:buChar char="–"/>
        <a:defRPr kumimoji="1" sz="2800">
          <a:solidFill>
            <a:schemeClr val="tx1"/>
          </a:solidFill>
          <a:latin typeface="+mn-lt"/>
          <a:ea typeface="+mn-ea"/>
        </a:defRPr>
      </a:lvl2pPr>
      <a:lvl3pPr marL="1143000" indent="-228600" algn="l" rtl="0" eaLnBrk="0" fontAlgn="base" latinLnBrk="1" hangingPunct="0">
        <a:spcBef>
          <a:spcPct val="20000"/>
        </a:spcBef>
        <a:spcAft>
          <a:spcPct val="0"/>
        </a:spcAft>
        <a:buChar char="•"/>
        <a:defRPr kumimoji="1" sz="2400">
          <a:solidFill>
            <a:schemeClr val="tx1"/>
          </a:solidFill>
          <a:latin typeface="+mn-lt"/>
          <a:ea typeface="+mn-ea"/>
        </a:defRPr>
      </a:lvl3pPr>
      <a:lvl4pPr marL="1600200" indent="-228600" algn="l" rtl="0" eaLnBrk="0" fontAlgn="base" latinLnBrk="1" hangingPunct="0">
        <a:spcBef>
          <a:spcPct val="20000"/>
        </a:spcBef>
        <a:spcAft>
          <a:spcPct val="0"/>
        </a:spcAft>
        <a:buChar char="–"/>
        <a:defRPr kumimoji="1" sz="2000">
          <a:solidFill>
            <a:schemeClr val="tx1"/>
          </a:solidFill>
          <a:latin typeface="+mn-lt"/>
          <a:ea typeface="+mn-ea"/>
        </a:defRPr>
      </a:lvl4pPr>
      <a:lvl5pPr marL="2057400" indent="-228600" algn="l" rtl="0" eaLnBrk="0" fontAlgn="base" latinLnBrk="1" hangingPunct="0">
        <a:spcBef>
          <a:spcPct val="20000"/>
        </a:spcBef>
        <a:spcAft>
          <a:spcPct val="0"/>
        </a:spcAft>
        <a:buChar char="»"/>
        <a:defRPr kumimoji="1" sz="2000">
          <a:solidFill>
            <a:schemeClr val="tx1"/>
          </a:solidFill>
          <a:latin typeface="+mn-lt"/>
          <a:ea typeface="+mn-ea"/>
        </a:defRPr>
      </a:lvl5pPr>
      <a:lvl6pPr marL="2514600" indent="-228600" algn="l" rtl="0" fontAlgn="base" latinLnBrk="1">
        <a:spcBef>
          <a:spcPct val="20000"/>
        </a:spcBef>
        <a:spcAft>
          <a:spcPct val="0"/>
        </a:spcAft>
        <a:buChar char="»"/>
        <a:defRPr kumimoji="1" sz="2000">
          <a:solidFill>
            <a:schemeClr val="tx1"/>
          </a:solidFill>
          <a:latin typeface="+mn-lt"/>
          <a:ea typeface="+mn-ea"/>
        </a:defRPr>
      </a:lvl6pPr>
      <a:lvl7pPr marL="2971800" indent="-228600" algn="l" rtl="0" fontAlgn="base" latinLnBrk="1">
        <a:spcBef>
          <a:spcPct val="20000"/>
        </a:spcBef>
        <a:spcAft>
          <a:spcPct val="0"/>
        </a:spcAft>
        <a:buChar char="»"/>
        <a:defRPr kumimoji="1" sz="2000">
          <a:solidFill>
            <a:schemeClr val="tx1"/>
          </a:solidFill>
          <a:latin typeface="+mn-lt"/>
          <a:ea typeface="+mn-ea"/>
        </a:defRPr>
      </a:lvl7pPr>
      <a:lvl8pPr marL="3429000" indent="-228600" algn="l" rtl="0" fontAlgn="base" latinLnBrk="1">
        <a:spcBef>
          <a:spcPct val="20000"/>
        </a:spcBef>
        <a:spcAft>
          <a:spcPct val="0"/>
        </a:spcAft>
        <a:buChar char="»"/>
        <a:defRPr kumimoji="1" sz="2000">
          <a:solidFill>
            <a:schemeClr val="tx1"/>
          </a:solidFill>
          <a:latin typeface="+mn-lt"/>
          <a:ea typeface="+mn-ea"/>
        </a:defRPr>
      </a:lvl8pPr>
      <a:lvl9pPr marL="3886200" indent="-228600" algn="l" rtl="0" fontAlgn="base" latinLnBrk="1">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49" descr="Untitled-1"/>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53" descr="esedded"/>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361113" y="0"/>
            <a:ext cx="2782887"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2" name="Rectangle 51" descr="어두운 상향 대각선"/>
          <p:cNvSpPr>
            <a:spLocks noChangeArrowheads="1"/>
          </p:cNvSpPr>
          <p:nvPr userDrawn="1"/>
        </p:nvSpPr>
        <p:spPr bwMode="auto">
          <a:xfrm>
            <a:off x="0" y="6138863"/>
            <a:ext cx="9144000" cy="719137"/>
          </a:xfrm>
          <a:prstGeom prst="rect">
            <a:avLst/>
          </a:prstGeom>
          <a:pattFill prst="dkUpDiag">
            <a:fgClr>
              <a:srgbClr val="B2B2B2">
                <a:alpha val="47842"/>
              </a:srgbClr>
            </a:fgClr>
            <a:bgClr>
              <a:schemeClr val="bg1">
                <a:alpha val="47842"/>
              </a:schemeClr>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a:solidFill>
                  <a:schemeClr val="tx1"/>
                </a:solidFill>
                <a:latin typeface="HY강B" pitchFamily="18" charset="-127"/>
                <a:ea typeface="HY강B" pitchFamily="18" charset="-127"/>
              </a:defRPr>
            </a:lvl1pPr>
            <a:lvl2pPr marL="742950" indent="-285750" eaLnBrk="0" hangingPunct="0">
              <a:defRPr kumimoji="1">
                <a:solidFill>
                  <a:schemeClr val="tx1"/>
                </a:solidFill>
                <a:latin typeface="HY강B" pitchFamily="18" charset="-127"/>
                <a:ea typeface="HY강B" pitchFamily="18" charset="-127"/>
              </a:defRPr>
            </a:lvl2pPr>
            <a:lvl3pPr marL="1143000" indent="-228600" eaLnBrk="0" hangingPunct="0">
              <a:defRPr kumimoji="1">
                <a:solidFill>
                  <a:schemeClr val="tx1"/>
                </a:solidFill>
                <a:latin typeface="HY강B" pitchFamily="18" charset="-127"/>
                <a:ea typeface="HY강B" pitchFamily="18" charset="-127"/>
              </a:defRPr>
            </a:lvl3pPr>
            <a:lvl4pPr marL="1600200" indent="-228600" eaLnBrk="0" hangingPunct="0">
              <a:defRPr kumimoji="1">
                <a:solidFill>
                  <a:schemeClr val="tx1"/>
                </a:solidFill>
                <a:latin typeface="HY강B" pitchFamily="18" charset="-127"/>
                <a:ea typeface="HY강B" pitchFamily="18" charset="-127"/>
              </a:defRPr>
            </a:lvl4pPr>
            <a:lvl5pPr marL="2057400" indent="-228600" eaLnBrk="0" hangingPunct="0">
              <a:defRPr kumimoji="1">
                <a:solidFill>
                  <a:schemeClr val="tx1"/>
                </a:solidFill>
                <a:latin typeface="HY강B" pitchFamily="18" charset="-127"/>
                <a:ea typeface="HY강B" pitchFamily="18" charset="-127"/>
              </a:defRPr>
            </a:lvl5pPr>
            <a:lvl6pPr marL="2514600" indent="-228600" algn="r" eaLnBrk="0" fontAlgn="base" latinLnBrk="1" hangingPunct="0">
              <a:spcBef>
                <a:spcPct val="0"/>
              </a:spcBef>
              <a:spcAft>
                <a:spcPct val="0"/>
              </a:spcAft>
              <a:defRPr kumimoji="1">
                <a:solidFill>
                  <a:schemeClr val="tx1"/>
                </a:solidFill>
                <a:latin typeface="HY강B" pitchFamily="18" charset="-127"/>
                <a:ea typeface="HY강B" pitchFamily="18" charset="-127"/>
              </a:defRPr>
            </a:lvl6pPr>
            <a:lvl7pPr marL="2971800" indent="-228600" algn="r" eaLnBrk="0" fontAlgn="base" latinLnBrk="1" hangingPunct="0">
              <a:spcBef>
                <a:spcPct val="0"/>
              </a:spcBef>
              <a:spcAft>
                <a:spcPct val="0"/>
              </a:spcAft>
              <a:defRPr kumimoji="1">
                <a:solidFill>
                  <a:schemeClr val="tx1"/>
                </a:solidFill>
                <a:latin typeface="HY강B" pitchFamily="18" charset="-127"/>
                <a:ea typeface="HY강B" pitchFamily="18" charset="-127"/>
              </a:defRPr>
            </a:lvl7pPr>
            <a:lvl8pPr marL="3429000" indent="-228600" algn="r" eaLnBrk="0" fontAlgn="base" latinLnBrk="1" hangingPunct="0">
              <a:spcBef>
                <a:spcPct val="0"/>
              </a:spcBef>
              <a:spcAft>
                <a:spcPct val="0"/>
              </a:spcAft>
              <a:defRPr kumimoji="1">
                <a:solidFill>
                  <a:schemeClr val="tx1"/>
                </a:solidFill>
                <a:latin typeface="HY강B" pitchFamily="18" charset="-127"/>
                <a:ea typeface="HY강B" pitchFamily="18" charset="-127"/>
              </a:defRPr>
            </a:lvl8pPr>
            <a:lvl9pPr marL="3886200" indent="-228600" algn="r" eaLnBrk="0" fontAlgn="base" latinLnBrk="1" hangingPunct="0">
              <a:spcBef>
                <a:spcPct val="0"/>
              </a:spcBef>
              <a:spcAft>
                <a:spcPct val="0"/>
              </a:spcAft>
              <a:defRPr kumimoji="1">
                <a:solidFill>
                  <a:schemeClr val="tx1"/>
                </a:solidFill>
                <a:latin typeface="HY강B" pitchFamily="18" charset="-127"/>
                <a:ea typeface="HY강B" pitchFamily="18" charset="-127"/>
              </a:defRPr>
            </a:lvl9pPr>
          </a:lstStyle>
          <a:p>
            <a:pPr algn="r" eaLnBrk="1" latinLnBrk="1" hangingPunct="1">
              <a:defRPr/>
            </a:pPr>
            <a:endParaRPr lang="zh-CN" altLang="en-US"/>
          </a:p>
        </p:txBody>
      </p:sp>
      <p:grpSp>
        <p:nvGrpSpPr>
          <p:cNvPr id="2053" name="Group 12"/>
          <p:cNvGrpSpPr>
            <a:grpSpLocks/>
          </p:cNvGrpSpPr>
          <p:nvPr userDrawn="1"/>
        </p:nvGrpSpPr>
        <p:grpSpPr bwMode="auto">
          <a:xfrm>
            <a:off x="846138" y="157163"/>
            <a:ext cx="719137" cy="719137"/>
            <a:chOff x="2078" y="1680"/>
            <a:chExt cx="1615" cy="1615"/>
          </a:xfrm>
        </p:grpSpPr>
        <p:sp>
          <p:nvSpPr>
            <p:cNvPr id="2055" name="Oval 13"/>
            <p:cNvSpPr>
              <a:spLocks noChangeArrowheads="1"/>
            </p:cNvSpPr>
            <p:nvPr userDrawn="1"/>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eaLnBrk="0" hangingPunct="0">
                <a:defRPr kumimoji="1">
                  <a:solidFill>
                    <a:schemeClr val="tx1"/>
                  </a:solidFill>
                  <a:latin typeface="HY강B" pitchFamily="18" charset="-127"/>
                  <a:ea typeface="HY강B" pitchFamily="18" charset="-127"/>
                </a:defRPr>
              </a:lvl1pPr>
              <a:lvl2pPr marL="742950" indent="-285750" eaLnBrk="0" hangingPunct="0">
                <a:defRPr kumimoji="1">
                  <a:solidFill>
                    <a:schemeClr val="tx1"/>
                  </a:solidFill>
                  <a:latin typeface="HY강B" pitchFamily="18" charset="-127"/>
                  <a:ea typeface="HY강B" pitchFamily="18" charset="-127"/>
                </a:defRPr>
              </a:lvl2pPr>
              <a:lvl3pPr marL="1143000" indent="-228600" eaLnBrk="0" hangingPunct="0">
                <a:defRPr kumimoji="1">
                  <a:solidFill>
                    <a:schemeClr val="tx1"/>
                  </a:solidFill>
                  <a:latin typeface="HY강B" pitchFamily="18" charset="-127"/>
                  <a:ea typeface="HY강B" pitchFamily="18" charset="-127"/>
                </a:defRPr>
              </a:lvl3pPr>
              <a:lvl4pPr marL="1600200" indent="-228600" eaLnBrk="0" hangingPunct="0">
                <a:defRPr kumimoji="1">
                  <a:solidFill>
                    <a:schemeClr val="tx1"/>
                  </a:solidFill>
                  <a:latin typeface="HY강B" pitchFamily="18" charset="-127"/>
                  <a:ea typeface="HY강B" pitchFamily="18" charset="-127"/>
                </a:defRPr>
              </a:lvl4pPr>
              <a:lvl5pPr marL="2057400" indent="-228600" eaLnBrk="0" hangingPunct="0">
                <a:defRPr kumimoji="1">
                  <a:solidFill>
                    <a:schemeClr val="tx1"/>
                  </a:solidFill>
                  <a:latin typeface="HY강B" pitchFamily="18" charset="-127"/>
                  <a:ea typeface="HY강B" pitchFamily="18" charset="-127"/>
                </a:defRPr>
              </a:lvl5pPr>
              <a:lvl6pPr marL="2514600" indent="-228600" algn="r" eaLnBrk="0" fontAlgn="base" latinLnBrk="1" hangingPunct="0">
                <a:spcBef>
                  <a:spcPct val="0"/>
                </a:spcBef>
                <a:spcAft>
                  <a:spcPct val="0"/>
                </a:spcAft>
                <a:defRPr kumimoji="1">
                  <a:solidFill>
                    <a:schemeClr val="tx1"/>
                  </a:solidFill>
                  <a:latin typeface="HY강B" pitchFamily="18" charset="-127"/>
                  <a:ea typeface="HY강B" pitchFamily="18" charset="-127"/>
                </a:defRPr>
              </a:lvl6pPr>
              <a:lvl7pPr marL="2971800" indent="-228600" algn="r" eaLnBrk="0" fontAlgn="base" latinLnBrk="1" hangingPunct="0">
                <a:spcBef>
                  <a:spcPct val="0"/>
                </a:spcBef>
                <a:spcAft>
                  <a:spcPct val="0"/>
                </a:spcAft>
                <a:defRPr kumimoji="1">
                  <a:solidFill>
                    <a:schemeClr val="tx1"/>
                  </a:solidFill>
                  <a:latin typeface="HY강B" pitchFamily="18" charset="-127"/>
                  <a:ea typeface="HY강B" pitchFamily="18" charset="-127"/>
                </a:defRPr>
              </a:lvl7pPr>
              <a:lvl8pPr marL="3429000" indent="-228600" algn="r" eaLnBrk="0" fontAlgn="base" latinLnBrk="1" hangingPunct="0">
                <a:spcBef>
                  <a:spcPct val="0"/>
                </a:spcBef>
                <a:spcAft>
                  <a:spcPct val="0"/>
                </a:spcAft>
                <a:defRPr kumimoji="1">
                  <a:solidFill>
                    <a:schemeClr val="tx1"/>
                  </a:solidFill>
                  <a:latin typeface="HY강B" pitchFamily="18" charset="-127"/>
                  <a:ea typeface="HY강B" pitchFamily="18" charset="-127"/>
                </a:defRPr>
              </a:lvl8pPr>
              <a:lvl9pPr marL="3886200" indent="-228600" algn="r" eaLnBrk="0" fontAlgn="base" latinLnBrk="1" hangingPunct="0">
                <a:spcBef>
                  <a:spcPct val="0"/>
                </a:spcBef>
                <a:spcAft>
                  <a:spcPct val="0"/>
                </a:spcAft>
                <a:defRPr kumimoji="1">
                  <a:solidFill>
                    <a:schemeClr val="tx1"/>
                  </a:solidFill>
                  <a:latin typeface="HY강B" pitchFamily="18" charset="-127"/>
                  <a:ea typeface="HY강B" pitchFamily="18" charset="-127"/>
                </a:defRPr>
              </a:lvl9pPr>
            </a:lstStyle>
            <a:p>
              <a:pPr algn="r" eaLnBrk="1" latinLnBrk="1" hangingPunct="1">
                <a:defRPr/>
              </a:pPr>
              <a:endParaRPr lang="zh-CN" altLang="en-US"/>
            </a:p>
          </p:txBody>
        </p:sp>
        <p:sp>
          <p:nvSpPr>
            <p:cNvPr id="2056" name="Oval 14"/>
            <p:cNvSpPr>
              <a:spLocks noChangeArrowheads="1"/>
            </p:cNvSpPr>
            <p:nvPr userDrawn="1"/>
          </p:nvSpPr>
          <p:spPr bwMode="gray">
            <a:xfrm>
              <a:off x="2171" y="1773"/>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kumimoji="1">
                  <a:solidFill>
                    <a:schemeClr val="tx1"/>
                  </a:solidFill>
                  <a:latin typeface="HY강B" pitchFamily="18" charset="-127"/>
                  <a:ea typeface="HY강B" pitchFamily="18" charset="-127"/>
                </a:defRPr>
              </a:lvl1pPr>
              <a:lvl2pPr marL="742950" indent="-285750" eaLnBrk="0" hangingPunct="0">
                <a:defRPr kumimoji="1">
                  <a:solidFill>
                    <a:schemeClr val="tx1"/>
                  </a:solidFill>
                  <a:latin typeface="HY강B" pitchFamily="18" charset="-127"/>
                  <a:ea typeface="HY강B" pitchFamily="18" charset="-127"/>
                </a:defRPr>
              </a:lvl2pPr>
              <a:lvl3pPr marL="1143000" indent="-228600" eaLnBrk="0" hangingPunct="0">
                <a:defRPr kumimoji="1">
                  <a:solidFill>
                    <a:schemeClr val="tx1"/>
                  </a:solidFill>
                  <a:latin typeface="HY강B" pitchFamily="18" charset="-127"/>
                  <a:ea typeface="HY강B" pitchFamily="18" charset="-127"/>
                </a:defRPr>
              </a:lvl3pPr>
              <a:lvl4pPr marL="1600200" indent="-228600" eaLnBrk="0" hangingPunct="0">
                <a:defRPr kumimoji="1">
                  <a:solidFill>
                    <a:schemeClr val="tx1"/>
                  </a:solidFill>
                  <a:latin typeface="HY강B" pitchFamily="18" charset="-127"/>
                  <a:ea typeface="HY강B" pitchFamily="18" charset="-127"/>
                </a:defRPr>
              </a:lvl4pPr>
              <a:lvl5pPr marL="2057400" indent="-228600" eaLnBrk="0" hangingPunct="0">
                <a:defRPr kumimoji="1">
                  <a:solidFill>
                    <a:schemeClr val="tx1"/>
                  </a:solidFill>
                  <a:latin typeface="HY강B" pitchFamily="18" charset="-127"/>
                  <a:ea typeface="HY강B" pitchFamily="18" charset="-127"/>
                </a:defRPr>
              </a:lvl5pPr>
              <a:lvl6pPr marL="2514600" indent="-228600" algn="r" eaLnBrk="0" fontAlgn="base" latinLnBrk="1" hangingPunct="0">
                <a:spcBef>
                  <a:spcPct val="0"/>
                </a:spcBef>
                <a:spcAft>
                  <a:spcPct val="0"/>
                </a:spcAft>
                <a:defRPr kumimoji="1">
                  <a:solidFill>
                    <a:schemeClr val="tx1"/>
                  </a:solidFill>
                  <a:latin typeface="HY강B" pitchFamily="18" charset="-127"/>
                  <a:ea typeface="HY강B" pitchFamily="18" charset="-127"/>
                </a:defRPr>
              </a:lvl6pPr>
              <a:lvl7pPr marL="2971800" indent="-228600" algn="r" eaLnBrk="0" fontAlgn="base" latinLnBrk="1" hangingPunct="0">
                <a:spcBef>
                  <a:spcPct val="0"/>
                </a:spcBef>
                <a:spcAft>
                  <a:spcPct val="0"/>
                </a:spcAft>
                <a:defRPr kumimoji="1">
                  <a:solidFill>
                    <a:schemeClr val="tx1"/>
                  </a:solidFill>
                  <a:latin typeface="HY강B" pitchFamily="18" charset="-127"/>
                  <a:ea typeface="HY강B" pitchFamily="18" charset="-127"/>
                </a:defRPr>
              </a:lvl7pPr>
              <a:lvl8pPr marL="3429000" indent="-228600" algn="r" eaLnBrk="0" fontAlgn="base" latinLnBrk="1" hangingPunct="0">
                <a:spcBef>
                  <a:spcPct val="0"/>
                </a:spcBef>
                <a:spcAft>
                  <a:spcPct val="0"/>
                </a:spcAft>
                <a:defRPr kumimoji="1">
                  <a:solidFill>
                    <a:schemeClr val="tx1"/>
                  </a:solidFill>
                  <a:latin typeface="HY강B" pitchFamily="18" charset="-127"/>
                  <a:ea typeface="HY강B" pitchFamily="18" charset="-127"/>
                </a:defRPr>
              </a:lvl8pPr>
              <a:lvl9pPr marL="3886200" indent="-228600" algn="r" eaLnBrk="0" fontAlgn="base" latinLnBrk="1" hangingPunct="0">
                <a:spcBef>
                  <a:spcPct val="0"/>
                </a:spcBef>
                <a:spcAft>
                  <a:spcPct val="0"/>
                </a:spcAft>
                <a:defRPr kumimoji="1">
                  <a:solidFill>
                    <a:schemeClr val="tx1"/>
                  </a:solidFill>
                  <a:latin typeface="HY강B" pitchFamily="18" charset="-127"/>
                  <a:ea typeface="HY강B" pitchFamily="18" charset="-127"/>
                </a:defRPr>
              </a:lvl9pPr>
            </a:lstStyle>
            <a:p>
              <a:pPr algn="r" eaLnBrk="1" latinLnBrk="1" hangingPunct="1">
                <a:defRPr/>
              </a:pPr>
              <a:endParaRPr lang="zh-CN" altLang="en-US"/>
            </a:p>
          </p:txBody>
        </p:sp>
        <p:sp>
          <p:nvSpPr>
            <p:cNvPr id="2063" name="Oval 15"/>
            <p:cNvSpPr>
              <a:spLocks noChangeArrowheads="1"/>
            </p:cNvSpPr>
            <p:nvPr userDrawn="1"/>
          </p:nvSpPr>
          <p:spPr bwMode="gray">
            <a:xfrm>
              <a:off x="2253" y="1855"/>
              <a:ext cx="1262" cy="1266"/>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lgn="r" eaLnBrk="1" latinLnBrk="1" hangingPunct="1">
                <a:defRPr/>
              </a:pPr>
              <a:endParaRPr lang="zh-CN" altLang="en-US"/>
            </a:p>
          </p:txBody>
        </p:sp>
        <p:sp>
          <p:nvSpPr>
            <p:cNvPr id="2058" name="Oval 16"/>
            <p:cNvSpPr>
              <a:spLocks noChangeArrowheads="1"/>
            </p:cNvSpPr>
            <p:nvPr userDrawn="1"/>
          </p:nvSpPr>
          <p:spPr bwMode="gray">
            <a:xfrm>
              <a:off x="2253" y="1855"/>
              <a:ext cx="1262" cy="1266"/>
            </a:xfrm>
            <a:prstGeom prst="ellipse">
              <a:avLst/>
            </a:prstGeom>
            <a:gradFill rotWithShape="1">
              <a:gsLst>
                <a:gs pos="0">
                  <a:srgbClr val="21B3E1"/>
                </a:gs>
                <a:gs pos="100000">
                  <a:srgbClr val="0F5368"/>
                </a:gs>
              </a:gsLst>
              <a:lin ang="54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eaLnBrk="0" hangingPunct="0">
                <a:defRPr kumimoji="1">
                  <a:solidFill>
                    <a:schemeClr val="tx1"/>
                  </a:solidFill>
                  <a:latin typeface="HY강B" pitchFamily="18" charset="-127"/>
                  <a:ea typeface="HY강B" pitchFamily="18" charset="-127"/>
                </a:defRPr>
              </a:lvl1pPr>
              <a:lvl2pPr marL="742950" indent="-285750" eaLnBrk="0" hangingPunct="0">
                <a:defRPr kumimoji="1">
                  <a:solidFill>
                    <a:schemeClr val="tx1"/>
                  </a:solidFill>
                  <a:latin typeface="HY강B" pitchFamily="18" charset="-127"/>
                  <a:ea typeface="HY강B" pitchFamily="18" charset="-127"/>
                </a:defRPr>
              </a:lvl2pPr>
              <a:lvl3pPr marL="1143000" indent="-228600" eaLnBrk="0" hangingPunct="0">
                <a:defRPr kumimoji="1">
                  <a:solidFill>
                    <a:schemeClr val="tx1"/>
                  </a:solidFill>
                  <a:latin typeface="HY강B" pitchFamily="18" charset="-127"/>
                  <a:ea typeface="HY강B" pitchFamily="18" charset="-127"/>
                </a:defRPr>
              </a:lvl3pPr>
              <a:lvl4pPr marL="1600200" indent="-228600" eaLnBrk="0" hangingPunct="0">
                <a:defRPr kumimoji="1">
                  <a:solidFill>
                    <a:schemeClr val="tx1"/>
                  </a:solidFill>
                  <a:latin typeface="HY강B" pitchFamily="18" charset="-127"/>
                  <a:ea typeface="HY강B" pitchFamily="18" charset="-127"/>
                </a:defRPr>
              </a:lvl4pPr>
              <a:lvl5pPr marL="2057400" indent="-228600" eaLnBrk="0" hangingPunct="0">
                <a:defRPr kumimoji="1">
                  <a:solidFill>
                    <a:schemeClr val="tx1"/>
                  </a:solidFill>
                  <a:latin typeface="HY강B" pitchFamily="18" charset="-127"/>
                  <a:ea typeface="HY강B" pitchFamily="18" charset="-127"/>
                </a:defRPr>
              </a:lvl5pPr>
              <a:lvl6pPr marL="2514600" indent="-228600" algn="r" eaLnBrk="0" fontAlgn="base" latinLnBrk="1" hangingPunct="0">
                <a:spcBef>
                  <a:spcPct val="0"/>
                </a:spcBef>
                <a:spcAft>
                  <a:spcPct val="0"/>
                </a:spcAft>
                <a:defRPr kumimoji="1">
                  <a:solidFill>
                    <a:schemeClr val="tx1"/>
                  </a:solidFill>
                  <a:latin typeface="HY강B" pitchFamily="18" charset="-127"/>
                  <a:ea typeface="HY강B" pitchFamily="18" charset="-127"/>
                </a:defRPr>
              </a:lvl6pPr>
              <a:lvl7pPr marL="2971800" indent="-228600" algn="r" eaLnBrk="0" fontAlgn="base" latinLnBrk="1" hangingPunct="0">
                <a:spcBef>
                  <a:spcPct val="0"/>
                </a:spcBef>
                <a:spcAft>
                  <a:spcPct val="0"/>
                </a:spcAft>
                <a:defRPr kumimoji="1">
                  <a:solidFill>
                    <a:schemeClr val="tx1"/>
                  </a:solidFill>
                  <a:latin typeface="HY강B" pitchFamily="18" charset="-127"/>
                  <a:ea typeface="HY강B" pitchFamily="18" charset="-127"/>
                </a:defRPr>
              </a:lvl7pPr>
              <a:lvl8pPr marL="3429000" indent="-228600" algn="r" eaLnBrk="0" fontAlgn="base" latinLnBrk="1" hangingPunct="0">
                <a:spcBef>
                  <a:spcPct val="0"/>
                </a:spcBef>
                <a:spcAft>
                  <a:spcPct val="0"/>
                </a:spcAft>
                <a:defRPr kumimoji="1">
                  <a:solidFill>
                    <a:schemeClr val="tx1"/>
                  </a:solidFill>
                  <a:latin typeface="HY강B" pitchFamily="18" charset="-127"/>
                  <a:ea typeface="HY강B" pitchFamily="18" charset="-127"/>
                </a:defRPr>
              </a:lvl8pPr>
              <a:lvl9pPr marL="3886200" indent="-228600" algn="r" eaLnBrk="0" fontAlgn="base" latinLnBrk="1" hangingPunct="0">
                <a:spcBef>
                  <a:spcPct val="0"/>
                </a:spcBef>
                <a:spcAft>
                  <a:spcPct val="0"/>
                </a:spcAft>
                <a:defRPr kumimoji="1">
                  <a:solidFill>
                    <a:schemeClr val="tx1"/>
                  </a:solidFill>
                  <a:latin typeface="HY강B" pitchFamily="18" charset="-127"/>
                  <a:ea typeface="HY강B" pitchFamily="18" charset="-127"/>
                </a:defRPr>
              </a:lvl9pPr>
            </a:lstStyle>
            <a:p>
              <a:pPr algn="r" eaLnBrk="1" latinLnBrk="1" hangingPunct="1">
                <a:defRPr/>
              </a:pPr>
              <a:endParaRPr lang="zh-CN" altLang="en-US"/>
            </a:p>
          </p:txBody>
        </p:sp>
        <p:sp>
          <p:nvSpPr>
            <p:cNvPr id="2065" name="Oval 17"/>
            <p:cNvSpPr>
              <a:spLocks noChangeArrowheads="1"/>
            </p:cNvSpPr>
            <p:nvPr userDrawn="1"/>
          </p:nvSpPr>
          <p:spPr bwMode="gray">
            <a:xfrm>
              <a:off x="2338" y="1940"/>
              <a:ext cx="1094"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lgn="r" eaLnBrk="1" latinLnBrk="1" hangingPunct="1">
                <a:defRPr/>
              </a:pPr>
              <a:endParaRPr lang="zh-CN" altLang="en-US"/>
            </a:p>
          </p:txBody>
        </p:sp>
        <p:sp>
          <p:nvSpPr>
            <p:cNvPr id="2060" name="Oval 18"/>
            <p:cNvSpPr>
              <a:spLocks noChangeArrowheads="1"/>
            </p:cNvSpPr>
            <p:nvPr userDrawn="1"/>
          </p:nvSpPr>
          <p:spPr bwMode="gray">
            <a:xfrm>
              <a:off x="2338" y="1940"/>
              <a:ext cx="1094" cy="1098"/>
            </a:xfrm>
            <a:prstGeom prst="ellipse">
              <a:avLst/>
            </a:prstGeom>
            <a:gradFill rotWithShape="1">
              <a:gsLst>
                <a:gs pos="0">
                  <a:srgbClr val="21B3E1"/>
                </a:gs>
                <a:gs pos="100000">
                  <a:srgbClr val="10576D"/>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eaLnBrk="0" hangingPunct="0">
                <a:defRPr kumimoji="1">
                  <a:solidFill>
                    <a:schemeClr val="tx1"/>
                  </a:solidFill>
                  <a:latin typeface="HY강B" pitchFamily="18" charset="-127"/>
                  <a:ea typeface="HY강B" pitchFamily="18" charset="-127"/>
                </a:defRPr>
              </a:lvl1pPr>
              <a:lvl2pPr marL="742950" indent="-285750" eaLnBrk="0" hangingPunct="0">
                <a:defRPr kumimoji="1">
                  <a:solidFill>
                    <a:schemeClr val="tx1"/>
                  </a:solidFill>
                  <a:latin typeface="HY강B" pitchFamily="18" charset="-127"/>
                  <a:ea typeface="HY강B" pitchFamily="18" charset="-127"/>
                </a:defRPr>
              </a:lvl2pPr>
              <a:lvl3pPr marL="1143000" indent="-228600" eaLnBrk="0" hangingPunct="0">
                <a:defRPr kumimoji="1">
                  <a:solidFill>
                    <a:schemeClr val="tx1"/>
                  </a:solidFill>
                  <a:latin typeface="HY강B" pitchFamily="18" charset="-127"/>
                  <a:ea typeface="HY강B" pitchFamily="18" charset="-127"/>
                </a:defRPr>
              </a:lvl3pPr>
              <a:lvl4pPr marL="1600200" indent="-228600" eaLnBrk="0" hangingPunct="0">
                <a:defRPr kumimoji="1">
                  <a:solidFill>
                    <a:schemeClr val="tx1"/>
                  </a:solidFill>
                  <a:latin typeface="HY강B" pitchFamily="18" charset="-127"/>
                  <a:ea typeface="HY강B" pitchFamily="18" charset="-127"/>
                </a:defRPr>
              </a:lvl4pPr>
              <a:lvl5pPr marL="2057400" indent="-228600" eaLnBrk="0" hangingPunct="0">
                <a:defRPr kumimoji="1">
                  <a:solidFill>
                    <a:schemeClr val="tx1"/>
                  </a:solidFill>
                  <a:latin typeface="HY강B" pitchFamily="18" charset="-127"/>
                  <a:ea typeface="HY강B" pitchFamily="18" charset="-127"/>
                </a:defRPr>
              </a:lvl5pPr>
              <a:lvl6pPr marL="2514600" indent="-228600" algn="r" eaLnBrk="0" fontAlgn="base" latinLnBrk="1" hangingPunct="0">
                <a:spcBef>
                  <a:spcPct val="0"/>
                </a:spcBef>
                <a:spcAft>
                  <a:spcPct val="0"/>
                </a:spcAft>
                <a:defRPr kumimoji="1">
                  <a:solidFill>
                    <a:schemeClr val="tx1"/>
                  </a:solidFill>
                  <a:latin typeface="HY강B" pitchFamily="18" charset="-127"/>
                  <a:ea typeface="HY강B" pitchFamily="18" charset="-127"/>
                </a:defRPr>
              </a:lvl6pPr>
              <a:lvl7pPr marL="2971800" indent="-228600" algn="r" eaLnBrk="0" fontAlgn="base" latinLnBrk="1" hangingPunct="0">
                <a:spcBef>
                  <a:spcPct val="0"/>
                </a:spcBef>
                <a:spcAft>
                  <a:spcPct val="0"/>
                </a:spcAft>
                <a:defRPr kumimoji="1">
                  <a:solidFill>
                    <a:schemeClr val="tx1"/>
                  </a:solidFill>
                  <a:latin typeface="HY강B" pitchFamily="18" charset="-127"/>
                  <a:ea typeface="HY강B" pitchFamily="18" charset="-127"/>
                </a:defRPr>
              </a:lvl7pPr>
              <a:lvl8pPr marL="3429000" indent="-228600" algn="r" eaLnBrk="0" fontAlgn="base" latinLnBrk="1" hangingPunct="0">
                <a:spcBef>
                  <a:spcPct val="0"/>
                </a:spcBef>
                <a:spcAft>
                  <a:spcPct val="0"/>
                </a:spcAft>
                <a:defRPr kumimoji="1">
                  <a:solidFill>
                    <a:schemeClr val="tx1"/>
                  </a:solidFill>
                  <a:latin typeface="HY강B" pitchFamily="18" charset="-127"/>
                  <a:ea typeface="HY강B" pitchFamily="18" charset="-127"/>
                </a:defRPr>
              </a:lvl8pPr>
              <a:lvl9pPr marL="3886200" indent="-228600" algn="r" eaLnBrk="0" fontAlgn="base" latinLnBrk="1" hangingPunct="0">
                <a:spcBef>
                  <a:spcPct val="0"/>
                </a:spcBef>
                <a:spcAft>
                  <a:spcPct val="0"/>
                </a:spcAft>
                <a:defRPr kumimoji="1">
                  <a:solidFill>
                    <a:schemeClr val="tx1"/>
                  </a:solidFill>
                  <a:latin typeface="HY강B" pitchFamily="18" charset="-127"/>
                  <a:ea typeface="HY강B" pitchFamily="18" charset="-127"/>
                </a:defRPr>
              </a:lvl9pPr>
            </a:lstStyle>
            <a:p>
              <a:pPr algn="r" eaLnBrk="1" latinLnBrk="1" hangingPunct="1">
                <a:defRPr/>
              </a:pPr>
              <a:endParaRPr lang="zh-CN" altLang="en-US"/>
            </a:p>
          </p:txBody>
        </p:sp>
      </p:grpSp>
      <p:sp>
        <p:nvSpPr>
          <p:cNvPr id="2054" name="AutoShape 22"/>
          <p:cNvSpPr>
            <a:spLocks noChangeArrowheads="1"/>
          </p:cNvSpPr>
          <p:nvPr userDrawn="1"/>
        </p:nvSpPr>
        <p:spPr bwMode="auto">
          <a:xfrm>
            <a:off x="363538" y="1873250"/>
            <a:ext cx="8447087" cy="4149725"/>
          </a:xfrm>
          <a:prstGeom prst="roundRect">
            <a:avLst>
              <a:gd name="adj" fmla="val 16667"/>
            </a:avLst>
          </a:prstGeom>
          <a:noFill/>
          <a:ln w="9525">
            <a:solidFill>
              <a:srgbClr val="1790BB"/>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HY강B" pitchFamily="18" charset="-127"/>
                <a:ea typeface="HY강B" pitchFamily="18" charset="-127"/>
              </a:defRPr>
            </a:lvl1pPr>
            <a:lvl2pPr marL="742950" indent="-285750" eaLnBrk="0" hangingPunct="0">
              <a:defRPr kumimoji="1">
                <a:solidFill>
                  <a:schemeClr val="tx1"/>
                </a:solidFill>
                <a:latin typeface="HY강B" pitchFamily="18" charset="-127"/>
                <a:ea typeface="HY강B" pitchFamily="18" charset="-127"/>
              </a:defRPr>
            </a:lvl2pPr>
            <a:lvl3pPr marL="1143000" indent="-228600" eaLnBrk="0" hangingPunct="0">
              <a:defRPr kumimoji="1">
                <a:solidFill>
                  <a:schemeClr val="tx1"/>
                </a:solidFill>
                <a:latin typeface="HY강B" pitchFamily="18" charset="-127"/>
                <a:ea typeface="HY강B" pitchFamily="18" charset="-127"/>
              </a:defRPr>
            </a:lvl3pPr>
            <a:lvl4pPr marL="1600200" indent="-228600" eaLnBrk="0" hangingPunct="0">
              <a:defRPr kumimoji="1">
                <a:solidFill>
                  <a:schemeClr val="tx1"/>
                </a:solidFill>
                <a:latin typeface="HY강B" pitchFamily="18" charset="-127"/>
                <a:ea typeface="HY강B" pitchFamily="18" charset="-127"/>
              </a:defRPr>
            </a:lvl4pPr>
            <a:lvl5pPr marL="2057400" indent="-228600" eaLnBrk="0" hangingPunct="0">
              <a:defRPr kumimoji="1">
                <a:solidFill>
                  <a:schemeClr val="tx1"/>
                </a:solidFill>
                <a:latin typeface="HY강B" pitchFamily="18" charset="-127"/>
                <a:ea typeface="HY강B" pitchFamily="18" charset="-127"/>
              </a:defRPr>
            </a:lvl5pPr>
            <a:lvl6pPr marL="2514600" indent="-228600" algn="r" eaLnBrk="0" fontAlgn="base" latinLnBrk="1" hangingPunct="0">
              <a:spcBef>
                <a:spcPct val="0"/>
              </a:spcBef>
              <a:spcAft>
                <a:spcPct val="0"/>
              </a:spcAft>
              <a:defRPr kumimoji="1">
                <a:solidFill>
                  <a:schemeClr val="tx1"/>
                </a:solidFill>
                <a:latin typeface="HY강B" pitchFamily="18" charset="-127"/>
                <a:ea typeface="HY강B" pitchFamily="18" charset="-127"/>
              </a:defRPr>
            </a:lvl6pPr>
            <a:lvl7pPr marL="2971800" indent="-228600" algn="r" eaLnBrk="0" fontAlgn="base" latinLnBrk="1" hangingPunct="0">
              <a:spcBef>
                <a:spcPct val="0"/>
              </a:spcBef>
              <a:spcAft>
                <a:spcPct val="0"/>
              </a:spcAft>
              <a:defRPr kumimoji="1">
                <a:solidFill>
                  <a:schemeClr val="tx1"/>
                </a:solidFill>
                <a:latin typeface="HY강B" pitchFamily="18" charset="-127"/>
                <a:ea typeface="HY강B" pitchFamily="18" charset="-127"/>
              </a:defRPr>
            </a:lvl7pPr>
            <a:lvl8pPr marL="3429000" indent="-228600" algn="r" eaLnBrk="0" fontAlgn="base" latinLnBrk="1" hangingPunct="0">
              <a:spcBef>
                <a:spcPct val="0"/>
              </a:spcBef>
              <a:spcAft>
                <a:spcPct val="0"/>
              </a:spcAft>
              <a:defRPr kumimoji="1">
                <a:solidFill>
                  <a:schemeClr val="tx1"/>
                </a:solidFill>
                <a:latin typeface="HY강B" pitchFamily="18" charset="-127"/>
                <a:ea typeface="HY강B" pitchFamily="18" charset="-127"/>
              </a:defRPr>
            </a:lvl8pPr>
            <a:lvl9pPr marL="3886200" indent="-228600" algn="r" eaLnBrk="0" fontAlgn="base" latinLnBrk="1" hangingPunct="0">
              <a:spcBef>
                <a:spcPct val="0"/>
              </a:spcBef>
              <a:spcAft>
                <a:spcPct val="0"/>
              </a:spcAft>
              <a:defRPr kumimoji="1">
                <a:solidFill>
                  <a:schemeClr val="tx1"/>
                </a:solidFill>
                <a:latin typeface="HY강B" pitchFamily="18" charset="-127"/>
                <a:ea typeface="HY강B" pitchFamily="18" charset="-127"/>
              </a:defRPr>
            </a:lvl9pPr>
          </a:lstStyle>
          <a:p>
            <a:pPr algn="r" eaLnBrk="1" latinLnBrk="1" hangingPunct="1">
              <a:defRPr/>
            </a:pPr>
            <a:endParaRPr lang="zh-CN" altLang="en-US"/>
          </a:p>
        </p:txBody>
      </p:sp>
      <p:sp>
        <p:nvSpPr>
          <p:cNvPr id="13" name="页脚占位符 4">
            <a:extLst>
              <a:ext uri="{FF2B5EF4-FFF2-40B4-BE49-F238E27FC236}">
                <a16:creationId xmlns:a16="http://schemas.microsoft.com/office/drawing/2014/main" id="{41032C8C-B2C0-49C3-A36C-CB8C2929F647}"/>
              </a:ext>
            </a:extLst>
          </p:cNvPr>
          <p:cNvSpPr>
            <a:spLocks noGrp="1"/>
          </p:cNvSpPr>
          <p:nvPr userDrawn="1"/>
        </p:nvSpPr>
        <p:spPr>
          <a:xfrm>
            <a:off x="36513" y="6489569"/>
            <a:ext cx="9144000" cy="368431"/>
          </a:xfrm>
          <a:prstGeom prst="rect">
            <a:avLst/>
          </a:prstGeom>
          <a:noFill/>
        </p:spPr>
        <p:txBody>
          <a:bodyPr/>
          <a:lstStyle>
            <a:defPPr>
              <a:defRPr lang="ko-KR"/>
            </a:defPPr>
            <a:lvl1pPr algn="l" rtl="0" eaLnBrk="0" fontAlgn="base" hangingPunct="0">
              <a:spcBef>
                <a:spcPct val="0"/>
              </a:spcBef>
              <a:spcAft>
                <a:spcPct val="0"/>
              </a:spcAft>
              <a:defRPr kumimoji="1" kern="1200">
                <a:solidFill>
                  <a:schemeClr val="tx1"/>
                </a:solidFill>
                <a:latin typeface="HY강B" pitchFamily="18" charset="-127"/>
                <a:ea typeface="HY강B" pitchFamily="18" charset="-127"/>
                <a:cs typeface="+mn-cs"/>
              </a:defRPr>
            </a:lvl1pPr>
            <a:lvl2pPr marL="457200" algn="l" rtl="0" eaLnBrk="0" fontAlgn="base" hangingPunct="0">
              <a:spcBef>
                <a:spcPct val="0"/>
              </a:spcBef>
              <a:spcAft>
                <a:spcPct val="0"/>
              </a:spcAft>
              <a:defRPr kumimoji="1" kern="1200">
                <a:solidFill>
                  <a:schemeClr val="tx1"/>
                </a:solidFill>
                <a:latin typeface="HY강B" pitchFamily="18" charset="-127"/>
                <a:ea typeface="HY강B" pitchFamily="18" charset="-127"/>
                <a:cs typeface="+mn-cs"/>
              </a:defRPr>
            </a:lvl2pPr>
            <a:lvl3pPr marL="914400" algn="l" rtl="0" eaLnBrk="0" fontAlgn="base" hangingPunct="0">
              <a:spcBef>
                <a:spcPct val="0"/>
              </a:spcBef>
              <a:spcAft>
                <a:spcPct val="0"/>
              </a:spcAft>
              <a:defRPr kumimoji="1" kern="1200">
                <a:solidFill>
                  <a:schemeClr val="tx1"/>
                </a:solidFill>
                <a:latin typeface="HY강B" pitchFamily="18" charset="-127"/>
                <a:ea typeface="HY강B" pitchFamily="18" charset="-127"/>
                <a:cs typeface="+mn-cs"/>
              </a:defRPr>
            </a:lvl3pPr>
            <a:lvl4pPr marL="1371600" algn="l" rtl="0" eaLnBrk="0" fontAlgn="base" hangingPunct="0">
              <a:spcBef>
                <a:spcPct val="0"/>
              </a:spcBef>
              <a:spcAft>
                <a:spcPct val="0"/>
              </a:spcAft>
              <a:defRPr kumimoji="1" kern="1200">
                <a:solidFill>
                  <a:schemeClr val="tx1"/>
                </a:solidFill>
                <a:latin typeface="HY강B" pitchFamily="18" charset="-127"/>
                <a:ea typeface="HY강B" pitchFamily="18" charset="-127"/>
                <a:cs typeface="+mn-cs"/>
              </a:defRPr>
            </a:lvl4pPr>
            <a:lvl5pPr marL="1828800" algn="l" rtl="0" eaLnBrk="0" fontAlgn="base" hangingPunct="0">
              <a:spcBef>
                <a:spcPct val="0"/>
              </a:spcBef>
              <a:spcAft>
                <a:spcPct val="0"/>
              </a:spcAft>
              <a:defRPr kumimoji="1" kern="1200">
                <a:solidFill>
                  <a:schemeClr val="tx1"/>
                </a:solidFill>
                <a:latin typeface="HY강B" pitchFamily="18" charset="-127"/>
                <a:ea typeface="HY강B" pitchFamily="18" charset="-127"/>
                <a:cs typeface="+mn-cs"/>
              </a:defRPr>
            </a:lvl5pPr>
            <a:lvl6pPr marL="2286000" algn="l" defTabSz="914400" rtl="0" eaLnBrk="1" latinLnBrk="0" hangingPunct="1">
              <a:defRPr kumimoji="1" kern="1200">
                <a:solidFill>
                  <a:schemeClr val="tx1"/>
                </a:solidFill>
                <a:latin typeface="HY강B" pitchFamily="18" charset="-127"/>
                <a:ea typeface="HY강B" pitchFamily="18" charset="-127"/>
                <a:cs typeface="+mn-cs"/>
              </a:defRPr>
            </a:lvl6pPr>
            <a:lvl7pPr marL="2743200" algn="l" defTabSz="914400" rtl="0" eaLnBrk="1" latinLnBrk="0" hangingPunct="1">
              <a:defRPr kumimoji="1" kern="1200">
                <a:solidFill>
                  <a:schemeClr val="tx1"/>
                </a:solidFill>
                <a:latin typeface="HY강B" pitchFamily="18" charset="-127"/>
                <a:ea typeface="HY강B" pitchFamily="18" charset="-127"/>
                <a:cs typeface="+mn-cs"/>
              </a:defRPr>
            </a:lvl7pPr>
            <a:lvl8pPr marL="3200400" algn="l" defTabSz="914400" rtl="0" eaLnBrk="1" latinLnBrk="0" hangingPunct="1">
              <a:defRPr kumimoji="1" kern="1200">
                <a:solidFill>
                  <a:schemeClr val="tx1"/>
                </a:solidFill>
                <a:latin typeface="HY강B" pitchFamily="18" charset="-127"/>
                <a:ea typeface="HY강B" pitchFamily="18" charset="-127"/>
                <a:cs typeface="+mn-cs"/>
              </a:defRPr>
            </a:lvl8pPr>
            <a:lvl9pPr marL="3657600" algn="l" defTabSz="914400" rtl="0" eaLnBrk="1" latinLnBrk="0" hangingPunct="1">
              <a:defRPr kumimoji="1" kern="1200">
                <a:solidFill>
                  <a:schemeClr val="tx1"/>
                </a:solidFill>
                <a:latin typeface="HY강B" pitchFamily="18" charset="-127"/>
                <a:ea typeface="HY강B" pitchFamily="18" charset="-127"/>
                <a:cs typeface="+mn-cs"/>
              </a:defRPr>
            </a:lvl9pPr>
          </a:lstStyle>
          <a:p>
            <a:pPr>
              <a:spcBef>
                <a:spcPct val="0"/>
              </a:spcBef>
              <a:buClrTx/>
              <a:buFont typeface="Wingdings" panose="05000000000000000000" pitchFamily="2" charset="2"/>
              <a:buNone/>
            </a:pPr>
            <a:r>
              <a:rPr kumimoji="0" lang="zh-CN" altLang="en-US" sz="2000" b="0" dirty="0">
                <a:solidFill>
                  <a:srgbClr val="9900CC"/>
                </a:solidFill>
                <a:latin typeface="隶书" panose="02010509060101010101" pitchFamily="49" charset="-122"/>
                <a:ea typeface="隶书" panose="02010509060101010101" pitchFamily="49" charset="-122"/>
              </a:rPr>
              <a:t>操作系统原理</a:t>
            </a:r>
            <a:r>
              <a:rPr kumimoji="0" lang="en-US" altLang="zh-CN" sz="2000" b="0" dirty="0">
                <a:solidFill>
                  <a:srgbClr val="9900CC"/>
                </a:solidFill>
                <a:latin typeface="隶书" panose="02010509060101010101" pitchFamily="49" charset="-122"/>
                <a:ea typeface="隶书" panose="02010509060101010101" pitchFamily="49" charset="-122"/>
              </a:rPr>
              <a:t> - </a:t>
            </a:r>
            <a:r>
              <a:rPr kumimoji="0" lang="zh-CN" altLang="en-US" sz="2000" b="0" dirty="0">
                <a:solidFill>
                  <a:srgbClr val="9900CC"/>
                </a:solidFill>
                <a:latin typeface="隶书" panose="02010509060101010101" pitchFamily="49" charset="-122"/>
                <a:ea typeface="隶书" panose="02010509060101010101" pitchFamily="49" charset="-122"/>
              </a:rPr>
              <a:t>操作系统引论         </a:t>
            </a:r>
            <a:fld id="{78D37F47-31A8-4E3C-83A6-00AAE2F8D19C}" type="slidenum">
              <a:rPr kumimoji="0" lang="en-US" altLang="zh-CN" sz="2000" smtClean="0">
                <a:solidFill>
                  <a:srgbClr val="9900CC"/>
                </a:solidFill>
              </a:rPr>
              <a:pPr>
                <a:spcBef>
                  <a:spcPct val="0"/>
                </a:spcBef>
                <a:buClrTx/>
                <a:buFont typeface="Wingdings" panose="05000000000000000000" pitchFamily="2" charset="2"/>
                <a:buNone/>
              </a:pPr>
              <a:t>‹#›</a:t>
            </a:fld>
            <a:r>
              <a:rPr kumimoji="0" lang="zh-CN" altLang="en-US" sz="2000" b="0" dirty="0">
                <a:solidFill>
                  <a:srgbClr val="9900CC"/>
                </a:solidFill>
                <a:latin typeface="隶书" panose="02010509060101010101" pitchFamily="49" charset="-122"/>
                <a:ea typeface="隶书" panose="02010509060101010101" pitchFamily="49" charset="-122"/>
              </a:rPr>
              <a:t>                     </a:t>
            </a:r>
            <a:r>
              <a:rPr kumimoji="0" lang="en-US" altLang="zh-CN" sz="2000" b="0" dirty="0">
                <a:solidFill>
                  <a:srgbClr val="9900CC"/>
                </a:solidFill>
                <a:latin typeface="隶书" panose="02010509060101010101" pitchFamily="49" charset="-122"/>
                <a:ea typeface="隶书" panose="02010509060101010101" pitchFamily="49" charset="-122"/>
              </a:rPr>
              <a:t>CUIT  </a:t>
            </a:r>
            <a:r>
              <a:rPr kumimoji="0" lang="zh-CN" altLang="en-US" sz="2000" b="0" dirty="0">
                <a:solidFill>
                  <a:srgbClr val="9900CC"/>
                </a:solidFill>
                <a:latin typeface="隶书" panose="02010509060101010101" pitchFamily="49" charset="-122"/>
                <a:ea typeface="隶书" panose="02010509060101010101" pitchFamily="49" charset="-122"/>
              </a:rPr>
              <a:t>徐虹</a:t>
            </a: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83" r:id="rId10"/>
    <p:sldLayoutId id="2147483684" r:id="rId11"/>
  </p:sldLayoutIdLst>
  <p:hf hdr="0" ftr="0" dt="0"/>
  <p:txStyles>
    <p:titleStyle>
      <a:lvl1pPr algn="ctr" rtl="0" eaLnBrk="0" fontAlgn="base" latinLnBrk="1" hangingPunct="0">
        <a:spcBef>
          <a:spcPct val="0"/>
        </a:spcBef>
        <a:spcAft>
          <a:spcPct val="0"/>
        </a:spcAft>
        <a:defRPr kumimoji="1" sz="4400">
          <a:solidFill>
            <a:schemeClr val="tx2"/>
          </a:solidFill>
          <a:latin typeface="+mj-lt"/>
          <a:ea typeface="+mj-ea"/>
          <a:cs typeface="+mj-cs"/>
        </a:defRPr>
      </a:lvl1pPr>
      <a:lvl2pPr algn="ctr" rtl="0" eaLnBrk="0" fontAlgn="base" latinLnBrk="1" hangingPunct="0">
        <a:spcBef>
          <a:spcPct val="0"/>
        </a:spcBef>
        <a:spcAft>
          <a:spcPct val="0"/>
        </a:spcAft>
        <a:defRPr kumimoji="1" sz="4400">
          <a:solidFill>
            <a:schemeClr val="tx2"/>
          </a:solidFill>
          <a:latin typeface="HY강B" pitchFamily="18" charset="-127"/>
          <a:ea typeface="HY강B" pitchFamily="18" charset="-127"/>
        </a:defRPr>
      </a:lvl2pPr>
      <a:lvl3pPr algn="ctr" rtl="0" eaLnBrk="0" fontAlgn="base" latinLnBrk="1" hangingPunct="0">
        <a:spcBef>
          <a:spcPct val="0"/>
        </a:spcBef>
        <a:spcAft>
          <a:spcPct val="0"/>
        </a:spcAft>
        <a:defRPr kumimoji="1" sz="4400">
          <a:solidFill>
            <a:schemeClr val="tx2"/>
          </a:solidFill>
          <a:latin typeface="HY강B" pitchFamily="18" charset="-127"/>
          <a:ea typeface="HY강B" pitchFamily="18" charset="-127"/>
        </a:defRPr>
      </a:lvl3pPr>
      <a:lvl4pPr algn="ctr" rtl="0" eaLnBrk="0" fontAlgn="base" latinLnBrk="1" hangingPunct="0">
        <a:spcBef>
          <a:spcPct val="0"/>
        </a:spcBef>
        <a:spcAft>
          <a:spcPct val="0"/>
        </a:spcAft>
        <a:defRPr kumimoji="1" sz="4400">
          <a:solidFill>
            <a:schemeClr val="tx2"/>
          </a:solidFill>
          <a:latin typeface="HY강B" pitchFamily="18" charset="-127"/>
          <a:ea typeface="HY강B" pitchFamily="18" charset="-127"/>
        </a:defRPr>
      </a:lvl4pPr>
      <a:lvl5pPr algn="ctr" rtl="0" eaLnBrk="0" fontAlgn="base" latinLnBrk="1" hangingPunct="0">
        <a:spcBef>
          <a:spcPct val="0"/>
        </a:spcBef>
        <a:spcAft>
          <a:spcPct val="0"/>
        </a:spcAft>
        <a:defRPr kumimoji="1" sz="4400">
          <a:solidFill>
            <a:schemeClr val="tx2"/>
          </a:solidFill>
          <a:latin typeface="HY강B" pitchFamily="18" charset="-127"/>
          <a:ea typeface="HY강B" pitchFamily="18" charset="-127"/>
        </a:defRPr>
      </a:lvl5pPr>
      <a:lvl6pPr marL="457200" algn="ctr" rtl="0" fontAlgn="base" latinLnBrk="1">
        <a:spcBef>
          <a:spcPct val="0"/>
        </a:spcBef>
        <a:spcAft>
          <a:spcPct val="0"/>
        </a:spcAft>
        <a:defRPr kumimoji="1" sz="4400">
          <a:solidFill>
            <a:schemeClr val="tx2"/>
          </a:solidFill>
          <a:latin typeface="HY강B" pitchFamily="18" charset="-127"/>
          <a:ea typeface="HY강B" pitchFamily="18" charset="-127"/>
        </a:defRPr>
      </a:lvl6pPr>
      <a:lvl7pPr marL="914400" algn="ctr" rtl="0" fontAlgn="base" latinLnBrk="1">
        <a:spcBef>
          <a:spcPct val="0"/>
        </a:spcBef>
        <a:spcAft>
          <a:spcPct val="0"/>
        </a:spcAft>
        <a:defRPr kumimoji="1" sz="4400">
          <a:solidFill>
            <a:schemeClr val="tx2"/>
          </a:solidFill>
          <a:latin typeface="HY강B" pitchFamily="18" charset="-127"/>
          <a:ea typeface="HY강B" pitchFamily="18" charset="-127"/>
        </a:defRPr>
      </a:lvl7pPr>
      <a:lvl8pPr marL="1371600" algn="ctr" rtl="0" fontAlgn="base" latinLnBrk="1">
        <a:spcBef>
          <a:spcPct val="0"/>
        </a:spcBef>
        <a:spcAft>
          <a:spcPct val="0"/>
        </a:spcAft>
        <a:defRPr kumimoji="1" sz="4400">
          <a:solidFill>
            <a:schemeClr val="tx2"/>
          </a:solidFill>
          <a:latin typeface="HY강B" pitchFamily="18" charset="-127"/>
          <a:ea typeface="HY강B" pitchFamily="18" charset="-127"/>
        </a:defRPr>
      </a:lvl8pPr>
      <a:lvl9pPr marL="1828800" algn="ctr" rtl="0" fontAlgn="base" latinLnBrk="1">
        <a:spcBef>
          <a:spcPct val="0"/>
        </a:spcBef>
        <a:spcAft>
          <a:spcPct val="0"/>
        </a:spcAft>
        <a:defRPr kumimoji="1" sz="4400">
          <a:solidFill>
            <a:schemeClr val="tx2"/>
          </a:solidFill>
          <a:latin typeface="HY강B" pitchFamily="18" charset="-127"/>
          <a:ea typeface="HY강B" pitchFamily="18" charset="-127"/>
        </a:defRPr>
      </a:lvl9pPr>
    </p:titleStyle>
    <p:bodyStyle>
      <a:lvl1pPr marL="342900" indent="-342900" algn="l" rtl="0" eaLnBrk="0" fontAlgn="base" latinLnBrk="1"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latinLnBrk="1" hangingPunct="0">
        <a:spcBef>
          <a:spcPct val="20000"/>
        </a:spcBef>
        <a:spcAft>
          <a:spcPct val="0"/>
        </a:spcAft>
        <a:buChar char="–"/>
        <a:defRPr kumimoji="1" sz="2800">
          <a:solidFill>
            <a:schemeClr val="tx1"/>
          </a:solidFill>
          <a:latin typeface="+mn-lt"/>
          <a:ea typeface="+mn-ea"/>
        </a:defRPr>
      </a:lvl2pPr>
      <a:lvl3pPr marL="1143000" indent="-228600" algn="l" rtl="0" eaLnBrk="0" fontAlgn="base" latinLnBrk="1" hangingPunct="0">
        <a:spcBef>
          <a:spcPct val="20000"/>
        </a:spcBef>
        <a:spcAft>
          <a:spcPct val="0"/>
        </a:spcAft>
        <a:buChar char="•"/>
        <a:defRPr kumimoji="1" sz="2400">
          <a:solidFill>
            <a:schemeClr val="tx1"/>
          </a:solidFill>
          <a:latin typeface="+mn-lt"/>
          <a:ea typeface="+mn-ea"/>
        </a:defRPr>
      </a:lvl3pPr>
      <a:lvl4pPr marL="1600200" indent="-228600" algn="l" rtl="0" eaLnBrk="0" fontAlgn="base" latinLnBrk="1" hangingPunct="0">
        <a:spcBef>
          <a:spcPct val="20000"/>
        </a:spcBef>
        <a:spcAft>
          <a:spcPct val="0"/>
        </a:spcAft>
        <a:buChar char="–"/>
        <a:defRPr kumimoji="1" sz="2000">
          <a:solidFill>
            <a:schemeClr val="tx1"/>
          </a:solidFill>
          <a:latin typeface="+mn-lt"/>
          <a:ea typeface="+mn-ea"/>
        </a:defRPr>
      </a:lvl4pPr>
      <a:lvl5pPr marL="2057400" indent="-228600" algn="l" rtl="0" eaLnBrk="0" fontAlgn="base" latinLnBrk="1" hangingPunct="0">
        <a:spcBef>
          <a:spcPct val="20000"/>
        </a:spcBef>
        <a:spcAft>
          <a:spcPct val="0"/>
        </a:spcAft>
        <a:buChar char="»"/>
        <a:defRPr kumimoji="1" sz="2000">
          <a:solidFill>
            <a:schemeClr val="tx1"/>
          </a:solidFill>
          <a:latin typeface="+mn-lt"/>
          <a:ea typeface="+mn-ea"/>
        </a:defRPr>
      </a:lvl5pPr>
      <a:lvl6pPr marL="2514600" indent="-228600" algn="l" rtl="0" fontAlgn="base" latinLnBrk="1">
        <a:spcBef>
          <a:spcPct val="20000"/>
        </a:spcBef>
        <a:spcAft>
          <a:spcPct val="0"/>
        </a:spcAft>
        <a:buChar char="»"/>
        <a:defRPr kumimoji="1" sz="2000">
          <a:solidFill>
            <a:schemeClr val="tx1"/>
          </a:solidFill>
          <a:latin typeface="+mn-lt"/>
          <a:ea typeface="+mn-ea"/>
        </a:defRPr>
      </a:lvl6pPr>
      <a:lvl7pPr marL="2971800" indent="-228600" algn="l" rtl="0" fontAlgn="base" latinLnBrk="1">
        <a:spcBef>
          <a:spcPct val="20000"/>
        </a:spcBef>
        <a:spcAft>
          <a:spcPct val="0"/>
        </a:spcAft>
        <a:buChar char="»"/>
        <a:defRPr kumimoji="1" sz="2000">
          <a:solidFill>
            <a:schemeClr val="tx1"/>
          </a:solidFill>
          <a:latin typeface="+mn-lt"/>
          <a:ea typeface="+mn-ea"/>
        </a:defRPr>
      </a:lvl7pPr>
      <a:lvl8pPr marL="3429000" indent="-228600" algn="l" rtl="0" fontAlgn="base" latinLnBrk="1">
        <a:spcBef>
          <a:spcPct val="20000"/>
        </a:spcBef>
        <a:spcAft>
          <a:spcPct val="0"/>
        </a:spcAft>
        <a:buChar char="»"/>
        <a:defRPr kumimoji="1" sz="2000">
          <a:solidFill>
            <a:schemeClr val="tx1"/>
          </a:solidFill>
          <a:latin typeface="+mn-lt"/>
          <a:ea typeface="+mn-ea"/>
        </a:defRPr>
      </a:lvl8pPr>
      <a:lvl9pPr marL="3886200" indent="-228600" algn="l" rtl="0" fontAlgn="base" latinLnBrk="1">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49" descr="Untitled-1"/>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53" descr="esedded"/>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6361113" y="0"/>
            <a:ext cx="2782887"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Rectangle 51" descr="어두운 상향 대각선"/>
          <p:cNvSpPr>
            <a:spLocks noChangeArrowheads="1"/>
          </p:cNvSpPr>
          <p:nvPr userDrawn="1"/>
        </p:nvSpPr>
        <p:spPr bwMode="auto">
          <a:xfrm>
            <a:off x="0" y="6138863"/>
            <a:ext cx="9144000" cy="719137"/>
          </a:xfrm>
          <a:prstGeom prst="rect">
            <a:avLst/>
          </a:prstGeom>
          <a:pattFill prst="dkUpDiag">
            <a:fgClr>
              <a:srgbClr val="B2B2B2">
                <a:alpha val="47842"/>
              </a:srgbClr>
            </a:fgClr>
            <a:bgClr>
              <a:schemeClr val="bg1">
                <a:alpha val="47842"/>
              </a:schemeClr>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a:solidFill>
                  <a:schemeClr val="tx1"/>
                </a:solidFill>
                <a:latin typeface="HY강B" pitchFamily="18" charset="-127"/>
                <a:ea typeface="HY강B" pitchFamily="18" charset="-127"/>
              </a:defRPr>
            </a:lvl1pPr>
            <a:lvl2pPr marL="742950" indent="-285750" eaLnBrk="0" hangingPunct="0">
              <a:defRPr kumimoji="1">
                <a:solidFill>
                  <a:schemeClr val="tx1"/>
                </a:solidFill>
                <a:latin typeface="HY강B" pitchFamily="18" charset="-127"/>
                <a:ea typeface="HY강B" pitchFamily="18" charset="-127"/>
              </a:defRPr>
            </a:lvl2pPr>
            <a:lvl3pPr marL="1143000" indent="-228600" eaLnBrk="0" hangingPunct="0">
              <a:defRPr kumimoji="1">
                <a:solidFill>
                  <a:schemeClr val="tx1"/>
                </a:solidFill>
                <a:latin typeface="HY강B" pitchFamily="18" charset="-127"/>
                <a:ea typeface="HY강B" pitchFamily="18" charset="-127"/>
              </a:defRPr>
            </a:lvl3pPr>
            <a:lvl4pPr marL="1600200" indent="-228600" eaLnBrk="0" hangingPunct="0">
              <a:defRPr kumimoji="1">
                <a:solidFill>
                  <a:schemeClr val="tx1"/>
                </a:solidFill>
                <a:latin typeface="HY강B" pitchFamily="18" charset="-127"/>
                <a:ea typeface="HY강B" pitchFamily="18" charset="-127"/>
              </a:defRPr>
            </a:lvl4pPr>
            <a:lvl5pPr marL="2057400" indent="-228600" eaLnBrk="0" hangingPunct="0">
              <a:defRPr kumimoji="1">
                <a:solidFill>
                  <a:schemeClr val="tx1"/>
                </a:solidFill>
                <a:latin typeface="HY강B" pitchFamily="18" charset="-127"/>
                <a:ea typeface="HY강B" pitchFamily="18" charset="-127"/>
              </a:defRPr>
            </a:lvl5pPr>
            <a:lvl6pPr marL="2514600" indent="-228600" algn="r" eaLnBrk="0" fontAlgn="base" latinLnBrk="1" hangingPunct="0">
              <a:spcBef>
                <a:spcPct val="0"/>
              </a:spcBef>
              <a:spcAft>
                <a:spcPct val="0"/>
              </a:spcAft>
              <a:defRPr kumimoji="1">
                <a:solidFill>
                  <a:schemeClr val="tx1"/>
                </a:solidFill>
                <a:latin typeface="HY강B" pitchFamily="18" charset="-127"/>
                <a:ea typeface="HY강B" pitchFamily="18" charset="-127"/>
              </a:defRPr>
            </a:lvl6pPr>
            <a:lvl7pPr marL="2971800" indent="-228600" algn="r" eaLnBrk="0" fontAlgn="base" latinLnBrk="1" hangingPunct="0">
              <a:spcBef>
                <a:spcPct val="0"/>
              </a:spcBef>
              <a:spcAft>
                <a:spcPct val="0"/>
              </a:spcAft>
              <a:defRPr kumimoji="1">
                <a:solidFill>
                  <a:schemeClr val="tx1"/>
                </a:solidFill>
                <a:latin typeface="HY강B" pitchFamily="18" charset="-127"/>
                <a:ea typeface="HY강B" pitchFamily="18" charset="-127"/>
              </a:defRPr>
            </a:lvl7pPr>
            <a:lvl8pPr marL="3429000" indent="-228600" algn="r" eaLnBrk="0" fontAlgn="base" latinLnBrk="1" hangingPunct="0">
              <a:spcBef>
                <a:spcPct val="0"/>
              </a:spcBef>
              <a:spcAft>
                <a:spcPct val="0"/>
              </a:spcAft>
              <a:defRPr kumimoji="1">
                <a:solidFill>
                  <a:schemeClr val="tx1"/>
                </a:solidFill>
                <a:latin typeface="HY강B" pitchFamily="18" charset="-127"/>
                <a:ea typeface="HY강B" pitchFamily="18" charset="-127"/>
              </a:defRPr>
            </a:lvl8pPr>
            <a:lvl9pPr marL="3886200" indent="-228600" algn="r" eaLnBrk="0" fontAlgn="base" latinLnBrk="1" hangingPunct="0">
              <a:spcBef>
                <a:spcPct val="0"/>
              </a:spcBef>
              <a:spcAft>
                <a:spcPct val="0"/>
              </a:spcAft>
              <a:defRPr kumimoji="1">
                <a:solidFill>
                  <a:schemeClr val="tx1"/>
                </a:solidFill>
                <a:latin typeface="HY강B" pitchFamily="18" charset="-127"/>
                <a:ea typeface="HY강B" pitchFamily="18" charset="-127"/>
              </a:defRPr>
            </a:lvl9pPr>
          </a:lstStyle>
          <a:p>
            <a:pPr algn="r" eaLnBrk="1" latinLnBrk="1" hangingPunct="1">
              <a:defRPr/>
            </a:pPr>
            <a:endParaRPr lang="zh-CN" altLang="en-US"/>
          </a:p>
        </p:txBody>
      </p:sp>
      <p:sp>
        <p:nvSpPr>
          <p:cNvPr id="5" name="页脚占位符 4">
            <a:extLst>
              <a:ext uri="{FF2B5EF4-FFF2-40B4-BE49-F238E27FC236}">
                <a16:creationId xmlns:a16="http://schemas.microsoft.com/office/drawing/2014/main" id="{947FA940-DA6C-41A4-A457-3AFDED98230F}"/>
              </a:ext>
            </a:extLst>
          </p:cNvPr>
          <p:cNvSpPr>
            <a:spLocks noGrp="1"/>
          </p:cNvSpPr>
          <p:nvPr>
            <p:ph type="ftr" sz="quarter" idx="3"/>
          </p:nvPr>
        </p:nvSpPr>
        <p:spPr>
          <a:xfrm>
            <a:off x="0" y="6489569"/>
            <a:ext cx="9144000" cy="368431"/>
          </a:xfrm>
          <a:prstGeom prst="rect">
            <a:avLst/>
          </a:prstGeom>
          <a:noFill/>
        </p:spPr>
        <p:txBody>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Font typeface="Wingdings" panose="05000000000000000000" pitchFamily="2" charset="2"/>
              <a:buNone/>
            </a:pPr>
            <a:r>
              <a:rPr kumimoji="0" lang="zh-CN" altLang="en-US" sz="2000" b="0" dirty="0">
                <a:solidFill>
                  <a:srgbClr val="9900CC"/>
                </a:solidFill>
                <a:latin typeface="隶书" panose="02010509060101010101" pitchFamily="49" charset="-122"/>
                <a:ea typeface="隶书" panose="02010509060101010101" pitchFamily="49" charset="-122"/>
              </a:rPr>
              <a:t>操作系统原理</a:t>
            </a:r>
            <a:r>
              <a:rPr kumimoji="0" lang="en-US" altLang="zh-CN" sz="2000" b="0" dirty="0">
                <a:solidFill>
                  <a:srgbClr val="9900CC"/>
                </a:solidFill>
                <a:latin typeface="隶书" panose="02010509060101010101" pitchFamily="49" charset="-122"/>
                <a:ea typeface="隶书" panose="02010509060101010101" pitchFamily="49" charset="-122"/>
              </a:rPr>
              <a:t> - </a:t>
            </a:r>
            <a:r>
              <a:rPr kumimoji="0" lang="zh-CN" altLang="en-US" sz="2000" b="0" dirty="0">
                <a:solidFill>
                  <a:srgbClr val="9900CC"/>
                </a:solidFill>
                <a:latin typeface="隶书" panose="02010509060101010101" pitchFamily="49" charset="-122"/>
                <a:ea typeface="隶书" panose="02010509060101010101" pitchFamily="49" charset="-122"/>
              </a:rPr>
              <a:t>操作系统引论         </a:t>
            </a:r>
            <a:fld id="{78D37F47-31A8-4E3C-83A6-00AAE2F8D19C}" type="slidenum">
              <a:rPr kumimoji="0" lang="en-US" altLang="zh-CN" sz="2000" smtClean="0">
                <a:solidFill>
                  <a:srgbClr val="9900CC"/>
                </a:solidFill>
              </a:rPr>
              <a:pPr>
                <a:spcBef>
                  <a:spcPct val="0"/>
                </a:spcBef>
                <a:buClrTx/>
                <a:buFont typeface="Wingdings" panose="05000000000000000000" pitchFamily="2" charset="2"/>
                <a:buNone/>
              </a:pPr>
              <a:t>‹#›</a:t>
            </a:fld>
            <a:r>
              <a:rPr kumimoji="0" lang="zh-CN" altLang="en-US" sz="2000" b="0" dirty="0">
                <a:solidFill>
                  <a:srgbClr val="9900CC"/>
                </a:solidFill>
                <a:latin typeface="隶书" panose="02010509060101010101" pitchFamily="49" charset="-122"/>
                <a:ea typeface="隶书" panose="02010509060101010101" pitchFamily="49" charset="-122"/>
              </a:rPr>
              <a:t>                     </a:t>
            </a:r>
            <a:r>
              <a:rPr kumimoji="0" lang="en-US" altLang="zh-CN" sz="2000" b="0" dirty="0">
                <a:solidFill>
                  <a:srgbClr val="9900CC"/>
                </a:solidFill>
                <a:latin typeface="隶书" panose="02010509060101010101" pitchFamily="49" charset="-122"/>
                <a:ea typeface="隶书" panose="02010509060101010101" pitchFamily="49" charset="-122"/>
              </a:rPr>
              <a:t>CUIT  </a:t>
            </a:r>
            <a:r>
              <a:rPr kumimoji="0" lang="zh-CN" altLang="en-US" sz="2000" b="0" dirty="0">
                <a:solidFill>
                  <a:srgbClr val="9900CC"/>
                </a:solidFill>
                <a:latin typeface="隶书" panose="02010509060101010101" pitchFamily="49" charset="-122"/>
                <a:ea typeface="隶书" panose="02010509060101010101" pitchFamily="49" charset="-122"/>
              </a:rPr>
              <a:t>徐虹</a:t>
            </a: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9" r:id="rId5"/>
    <p:sldLayoutId id="2147483680" r:id="rId6"/>
    <p:sldLayoutId id="2147483681" r:id="rId7"/>
    <p:sldLayoutId id="2147483682" r:id="rId8"/>
  </p:sldLayoutIdLst>
  <p:hf hdr="0" ftr="0" dt="0"/>
  <p:txStyles>
    <p:titleStyle>
      <a:lvl1pPr algn="ctr" rtl="0" eaLnBrk="0" fontAlgn="base" latinLnBrk="1" hangingPunct="0">
        <a:spcBef>
          <a:spcPct val="0"/>
        </a:spcBef>
        <a:spcAft>
          <a:spcPct val="0"/>
        </a:spcAft>
        <a:defRPr sz="4400">
          <a:solidFill>
            <a:schemeClr val="tx2"/>
          </a:solidFill>
          <a:latin typeface="+mj-lt"/>
          <a:ea typeface="+mj-ea"/>
          <a:cs typeface="+mj-cs"/>
        </a:defRPr>
      </a:lvl1pPr>
      <a:lvl2pPr algn="ctr" rtl="0" eaLnBrk="0" fontAlgn="base" latinLnBrk="1" hangingPunct="0">
        <a:spcBef>
          <a:spcPct val="0"/>
        </a:spcBef>
        <a:spcAft>
          <a:spcPct val="0"/>
        </a:spcAft>
        <a:defRPr sz="4400">
          <a:solidFill>
            <a:schemeClr val="tx2"/>
          </a:solidFill>
          <a:latin typeface="HY강B" pitchFamily="18" charset="-127"/>
          <a:ea typeface="宋体" pitchFamily="2" charset="-122"/>
        </a:defRPr>
      </a:lvl2pPr>
      <a:lvl3pPr algn="ctr" rtl="0" eaLnBrk="0" fontAlgn="base" latinLnBrk="1" hangingPunct="0">
        <a:spcBef>
          <a:spcPct val="0"/>
        </a:spcBef>
        <a:spcAft>
          <a:spcPct val="0"/>
        </a:spcAft>
        <a:defRPr sz="4400">
          <a:solidFill>
            <a:schemeClr val="tx2"/>
          </a:solidFill>
          <a:latin typeface="HY강B" pitchFamily="18" charset="-127"/>
          <a:ea typeface="宋体" pitchFamily="2" charset="-122"/>
        </a:defRPr>
      </a:lvl3pPr>
      <a:lvl4pPr algn="ctr" rtl="0" eaLnBrk="0" fontAlgn="base" latinLnBrk="1" hangingPunct="0">
        <a:spcBef>
          <a:spcPct val="0"/>
        </a:spcBef>
        <a:spcAft>
          <a:spcPct val="0"/>
        </a:spcAft>
        <a:defRPr sz="4400">
          <a:solidFill>
            <a:schemeClr val="tx2"/>
          </a:solidFill>
          <a:latin typeface="HY강B" pitchFamily="18" charset="-127"/>
          <a:ea typeface="宋体" pitchFamily="2" charset="-122"/>
        </a:defRPr>
      </a:lvl4pPr>
      <a:lvl5pPr algn="ctr" rtl="0" eaLnBrk="0" fontAlgn="base" latinLnBrk="1" hangingPunct="0">
        <a:spcBef>
          <a:spcPct val="0"/>
        </a:spcBef>
        <a:spcAft>
          <a:spcPct val="0"/>
        </a:spcAft>
        <a:defRPr sz="4400">
          <a:solidFill>
            <a:schemeClr val="tx2"/>
          </a:solidFill>
          <a:latin typeface="HY강B" pitchFamily="18" charset="-127"/>
          <a:ea typeface="宋体" pitchFamily="2" charset="-122"/>
        </a:defRPr>
      </a:lvl5pPr>
      <a:lvl6pPr marL="457200" algn="ctr" rtl="0" fontAlgn="base" latinLnBrk="1">
        <a:spcBef>
          <a:spcPct val="0"/>
        </a:spcBef>
        <a:spcAft>
          <a:spcPct val="0"/>
        </a:spcAft>
        <a:defRPr sz="4400">
          <a:solidFill>
            <a:schemeClr val="tx2"/>
          </a:solidFill>
          <a:latin typeface="HY강B" pitchFamily="18" charset="-127"/>
          <a:ea typeface="宋体" pitchFamily="2" charset="-122"/>
        </a:defRPr>
      </a:lvl6pPr>
      <a:lvl7pPr marL="914400" algn="ctr" rtl="0" fontAlgn="base" latinLnBrk="1">
        <a:spcBef>
          <a:spcPct val="0"/>
        </a:spcBef>
        <a:spcAft>
          <a:spcPct val="0"/>
        </a:spcAft>
        <a:defRPr sz="4400">
          <a:solidFill>
            <a:schemeClr val="tx2"/>
          </a:solidFill>
          <a:latin typeface="HY강B" pitchFamily="18" charset="-127"/>
          <a:ea typeface="宋体" pitchFamily="2" charset="-122"/>
        </a:defRPr>
      </a:lvl7pPr>
      <a:lvl8pPr marL="1371600" algn="ctr" rtl="0" fontAlgn="base" latinLnBrk="1">
        <a:spcBef>
          <a:spcPct val="0"/>
        </a:spcBef>
        <a:spcAft>
          <a:spcPct val="0"/>
        </a:spcAft>
        <a:defRPr sz="4400">
          <a:solidFill>
            <a:schemeClr val="tx2"/>
          </a:solidFill>
          <a:latin typeface="HY강B" pitchFamily="18" charset="-127"/>
          <a:ea typeface="宋体" pitchFamily="2" charset="-122"/>
        </a:defRPr>
      </a:lvl8pPr>
      <a:lvl9pPr marL="1828800" algn="ctr" rtl="0" fontAlgn="base" latinLnBrk="1">
        <a:spcBef>
          <a:spcPct val="0"/>
        </a:spcBef>
        <a:spcAft>
          <a:spcPct val="0"/>
        </a:spcAft>
        <a:defRPr sz="4400">
          <a:solidFill>
            <a:schemeClr val="tx2"/>
          </a:solidFill>
          <a:latin typeface="HY강B" pitchFamily="18" charset="-127"/>
          <a:ea typeface="宋体" pitchFamily="2" charset="-122"/>
        </a:defRPr>
      </a:lvl9pPr>
    </p:titleStyle>
    <p:bodyStyle>
      <a:lvl1pPr marL="342900" indent="-342900" algn="l" rtl="0" eaLnBrk="0" fontAlgn="base" latinLnBrk="1"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latinLnBrk="1" hangingPunct="0">
        <a:spcBef>
          <a:spcPct val="20000"/>
        </a:spcBef>
        <a:spcAft>
          <a:spcPct val="0"/>
        </a:spcAft>
        <a:buChar char="–"/>
        <a:defRPr sz="2800">
          <a:solidFill>
            <a:schemeClr val="tx1"/>
          </a:solidFill>
          <a:latin typeface="+mn-lt"/>
          <a:ea typeface="+mn-ea"/>
        </a:defRPr>
      </a:lvl2pPr>
      <a:lvl3pPr marL="1143000" indent="-228600" algn="l" rtl="0" eaLnBrk="0" fontAlgn="base" latinLnBrk="1" hangingPunct="0">
        <a:spcBef>
          <a:spcPct val="20000"/>
        </a:spcBef>
        <a:spcAft>
          <a:spcPct val="0"/>
        </a:spcAft>
        <a:buChar char="•"/>
        <a:defRPr sz="2400">
          <a:solidFill>
            <a:schemeClr val="tx1"/>
          </a:solidFill>
          <a:latin typeface="+mn-lt"/>
          <a:ea typeface="+mn-ea"/>
        </a:defRPr>
      </a:lvl3pPr>
      <a:lvl4pPr marL="1600200" indent="-228600" algn="l" rtl="0" eaLnBrk="0" fontAlgn="base" latinLnBrk="1" hangingPunct="0">
        <a:spcBef>
          <a:spcPct val="20000"/>
        </a:spcBef>
        <a:spcAft>
          <a:spcPct val="0"/>
        </a:spcAft>
        <a:buChar char="–"/>
        <a:defRPr sz="2000">
          <a:solidFill>
            <a:schemeClr val="tx1"/>
          </a:solidFill>
          <a:latin typeface="+mn-lt"/>
          <a:ea typeface="+mn-ea"/>
        </a:defRPr>
      </a:lvl4pPr>
      <a:lvl5pPr marL="2057400" indent="-228600" algn="l" rtl="0" eaLnBrk="0" fontAlgn="base" latinLnBrk="1" hangingPunct="0">
        <a:spcBef>
          <a:spcPct val="20000"/>
        </a:spcBef>
        <a:spcAft>
          <a:spcPct val="0"/>
        </a:spcAft>
        <a:buChar char="»"/>
        <a:defRPr sz="2000">
          <a:solidFill>
            <a:schemeClr val="tx1"/>
          </a:solidFill>
          <a:latin typeface="+mn-lt"/>
          <a:ea typeface="+mn-ea"/>
        </a:defRPr>
      </a:lvl5pPr>
      <a:lvl6pPr marL="2514600" indent="-228600" algn="l" rtl="0" fontAlgn="base" latinLnBrk="1">
        <a:spcBef>
          <a:spcPct val="20000"/>
        </a:spcBef>
        <a:spcAft>
          <a:spcPct val="0"/>
        </a:spcAft>
        <a:buChar char="»"/>
        <a:defRPr sz="2000">
          <a:solidFill>
            <a:schemeClr val="tx1"/>
          </a:solidFill>
          <a:latin typeface="+mn-lt"/>
          <a:ea typeface="+mn-ea"/>
        </a:defRPr>
      </a:lvl6pPr>
      <a:lvl7pPr marL="2971800" indent="-228600" algn="l" rtl="0" fontAlgn="base" latinLnBrk="1">
        <a:spcBef>
          <a:spcPct val="20000"/>
        </a:spcBef>
        <a:spcAft>
          <a:spcPct val="0"/>
        </a:spcAft>
        <a:buChar char="»"/>
        <a:defRPr sz="2000">
          <a:solidFill>
            <a:schemeClr val="tx1"/>
          </a:solidFill>
          <a:latin typeface="+mn-lt"/>
          <a:ea typeface="+mn-ea"/>
        </a:defRPr>
      </a:lvl7pPr>
      <a:lvl8pPr marL="3429000" indent="-228600" algn="l" rtl="0" fontAlgn="base" latinLnBrk="1">
        <a:spcBef>
          <a:spcPct val="20000"/>
        </a:spcBef>
        <a:spcAft>
          <a:spcPct val="0"/>
        </a:spcAft>
        <a:buChar char="»"/>
        <a:defRPr sz="2000">
          <a:solidFill>
            <a:schemeClr val="tx1"/>
          </a:solidFill>
          <a:latin typeface="+mn-lt"/>
          <a:ea typeface="+mn-ea"/>
        </a:defRPr>
      </a:lvl8pPr>
      <a:lvl9pPr marL="3886200" indent="-228600" algn="l" rtl="0" fontAlgn="base" latinLnBrk="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921796652@qq.edu.cn"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g"/><Relationship Id="rId7" Type="http://schemas.openxmlformats.org/officeDocument/2006/relationships/image" Target="../media/image20.jpg"/><Relationship Id="rId12" Type="http://schemas.openxmlformats.org/officeDocument/2006/relationships/image" Target="../media/image25.jp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19.jpg"/><Relationship Id="rId11" Type="http://schemas.openxmlformats.org/officeDocument/2006/relationships/image" Target="../media/image24.jpg"/><Relationship Id="rId5" Type="http://schemas.openxmlformats.org/officeDocument/2006/relationships/image" Target="../media/image18.jpg"/><Relationship Id="rId10" Type="http://schemas.openxmlformats.org/officeDocument/2006/relationships/image" Target="../media/image23.png"/><Relationship Id="rId4" Type="http://schemas.openxmlformats.org/officeDocument/2006/relationships/image" Target="../media/image17.jpg"/><Relationship Id="rId9" Type="http://schemas.openxmlformats.org/officeDocument/2006/relationships/image" Target="../media/image2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oleObject" Target="../embeddings/oleObject1.bin"/><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slide" Target="slide66.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oleObject" Target="../embeddings/oleObject2.bin"/><Relationship Id="rId1" Type="http://schemas.openxmlformats.org/officeDocument/2006/relationships/slideLayout" Target="../slideLayouts/slideLayout24.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oleObject" Target="../embeddings/oleObject3.bin"/><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oleObject" Target="../embeddings/oleObject4.bin"/><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oleObject" Target="../embeddings/oleObject5.bin"/><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9.jpeg"/><Relationship Id="rId7" Type="http://schemas.openxmlformats.org/officeDocument/2006/relationships/hyperlink" Target="https://www.computerhistory.org/revolution/mainframe-computers/7/182/736" TargetMode="External"/><Relationship Id="rId2" Type="http://schemas.openxmlformats.org/officeDocument/2006/relationships/hyperlink" Target="https://handwiki.org/wiki/Engineering:DEC_GT40" TargetMode="External"/><Relationship Id="rId1" Type="http://schemas.openxmlformats.org/officeDocument/2006/relationships/slideLayout" Target="../slideLayouts/slideLayout13.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 Id="rId9" Type="http://schemas.openxmlformats.org/officeDocument/2006/relationships/image" Target="../media/image44.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hyperlink" Target="https://pintia.cn/" TargetMode="Externa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 Id="rId5" Type="http://schemas.openxmlformats.org/officeDocument/2006/relationships/image" Target="../media/image57.png"/><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oleObject" Target="../embeddings/oleObject6.bin"/><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146" name="TextBox 7"/>
          <p:cNvSpPr txBox="1">
            <a:spLocks noChangeArrowheads="1"/>
          </p:cNvSpPr>
          <p:nvPr/>
        </p:nvSpPr>
        <p:spPr bwMode="auto">
          <a:xfrm>
            <a:off x="182880" y="2366010"/>
            <a:ext cx="702913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HY강B" pitchFamily="18" charset="-127"/>
                <a:ea typeface="HY강B" pitchFamily="18" charset="-127"/>
              </a:defRPr>
            </a:lvl1pPr>
            <a:lvl2pPr marL="742950" indent="-285750">
              <a:defRPr kumimoji="1">
                <a:solidFill>
                  <a:schemeClr val="tx1"/>
                </a:solidFill>
                <a:latin typeface="HY강B" pitchFamily="18" charset="-127"/>
                <a:ea typeface="HY강B" pitchFamily="18" charset="-127"/>
              </a:defRPr>
            </a:lvl2pPr>
            <a:lvl3pPr marL="1143000" indent="-228600">
              <a:defRPr kumimoji="1">
                <a:solidFill>
                  <a:schemeClr val="tx1"/>
                </a:solidFill>
                <a:latin typeface="HY강B" pitchFamily="18" charset="-127"/>
                <a:ea typeface="HY강B" pitchFamily="18" charset="-127"/>
              </a:defRPr>
            </a:lvl3pPr>
            <a:lvl4pPr marL="1600200" indent="-228600">
              <a:defRPr kumimoji="1">
                <a:solidFill>
                  <a:schemeClr val="tx1"/>
                </a:solidFill>
                <a:latin typeface="HY강B" pitchFamily="18" charset="-127"/>
                <a:ea typeface="HY강B" pitchFamily="18" charset="-127"/>
              </a:defRPr>
            </a:lvl4pPr>
            <a:lvl5pPr marL="2057400" indent="-228600">
              <a:defRPr kumimoji="1">
                <a:solidFill>
                  <a:schemeClr val="tx1"/>
                </a:solidFill>
                <a:latin typeface="HY강B" pitchFamily="18" charset="-127"/>
                <a:ea typeface="HY강B" pitchFamily="18" charset="-127"/>
              </a:defRPr>
            </a:lvl5pPr>
            <a:lvl6pPr marL="2514600" indent="-228600" eaLnBrk="0" fontAlgn="base" hangingPunct="0">
              <a:spcBef>
                <a:spcPct val="0"/>
              </a:spcBef>
              <a:spcAft>
                <a:spcPct val="0"/>
              </a:spcAft>
              <a:defRPr kumimoji="1">
                <a:solidFill>
                  <a:schemeClr val="tx1"/>
                </a:solidFill>
                <a:latin typeface="HY강B" pitchFamily="18" charset="-127"/>
                <a:ea typeface="HY강B" pitchFamily="18" charset="-127"/>
              </a:defRPr>
            </a:lvl6pPr>
            <a:lvl7pPr marL="2971800" indent="-228600" eaLnBrk="0" fontAlgn="base" hangingPunct="0">
              <a:spcBef>
                <a:spcPct val="0"/>
              </a:spcBef>
              <a:spcAft>
                <a:spcPct val="0"/>
              </a:spcAft>
              <a:defRPr kumimoji="1">
                <a:solidFill>
                  <a:schemeClr val="tx1"/>
                </a:solidFill>
                <a:latin typeface="HY강B" pitchFamily="18" charset="-127"/>
                <a:ea typeface="HY강B" pitchFamily="18" charset="-127"/>
              </a:defRPr>
            </a:lvl7pPr>
            <a:lvl8pPr marL="3429000" indent="-228600" eaLnBrk="0" fontAlgn="base" hangingPunct="0">
              <a:spcBef>
                <a:spcPct val="0"/>
              </a:spcBef>
              <a:spcAft>
                <a:spcPct val="0"/>
              </a:spcAft>
              <a:defRPr kumimoji="1">
                <a:solidFill>
                  <a:schemeClr val="tx1"/>
                </a:solidFill>
                <a:latin typeface="HY강B" pitchFamily="18" charset="-127"/>
                <a:ea typeface="HY강B" pitchFamily="18" charset="-127"/>
              </a:defRPr>
            </a:lvl8pPr>
            <a:lvl9pPr marL="3886200" indent="-228600" eaLnBrk="0" fontAlgn="base" hangingPunct="0">
              <a:spcBef>
                <a:spcPct val="0"/>
              </a:spcBef>
              <a:spcAft>
                <a:spcPct val="0"/>
              </a:spcAft>
              <a:defRPr kumimoji="1">
                <a:solidFill>
                  <a:schemeClr val="tx1"/>
                </a:solidFill>
                <a:latin typeface="HY강B" pitchFamily="18" charset="-127"/>
                <a:ea typeface="HY강B" pitchFamily="18" charset="-127"/>
              </a:defRPr>
            </a:lvl9pPr>
          </a:lstStyle>
          <a:p>
            <a:pPr algn="ctr" eaLnBrk="1" hangingPunct="1"/>
            <a:r>
              <a:rPr kumimoji="0" lang="zh-CN" altLang="en-US" sz="3600" dirty="0">
                <a:solidFill>
                  <a:srgbClr val="00339A"/>
                </a:solidFill>
                <a:latin typeface="隶书" panose="02010509060101010101" pitchFamily="49" charset="-122"/>
                <a:ea typeface="隶书" panose="02010509060101010101" pitchFamily="49" charset="-122"/>
              </a:rPr>
              <a:t>操  作  系  统  原  理</a:t>
            </a:r>
            <a:br>
              <a:rPr kumimoji="0" lang="zh-CN" altLang="en-US" sz="3600" dirty="0">
                <a:solidFill>
                  <a:srgbClr val="00339A"/>
                </a:solidFill>
                <a:latin typeface="隶书" panose="02010509060101010101" pitchFamily="49" charset="-122"/>
                <a:ea typeface="隶书" panose="02010509060101010101" pitchFamily="49" charset="-122"/>
              </a:rPr>
            </a:br>
            <a:r>
              <a:rPr kumimoji="0" lang="zh-CN" altLang="en-US" sz="3600" dirty="0">
                <a:solidFill>
                  <a:srgbClr val="00339A"/>
                </a:solidFill>
                <a:latin typeface="Times New Roman" panose="02020603050405020304" pitchFamily="18" charset="0"/>
                <a:ea typeface="隶书" panose="02010509060101010101" pitchFamily="49" charset="-122"/>
                <a:cs typeface="Times New Roman" panose="02020603050405020304" pitchFamily="18" charset="0"/>
              </a:rPr>
              <a:t> </a:t>
            </a:r>
            <a:r>
              <a:rPr kumimoji="0" lang="en-US" altLang="zh-CN" sz="3600" dirty="0">
                <a:solidFill>
                  <a:srgbClr val="00339A"/>
                </a:solidFill>
                <a:latin typeface="Times New Roman" panose="02020603050405020304" pitchFamily="18" charset="0"/>
                <a:ea typeface="隶书" panose="02010509060101010101" pitchFamily="49" charset="-122"/>
                <a:cs typeface="Times New Roman" panose="02020603050405020304" pitchFamily="18" charset="0"/>
              </a:rPr>
              <a:t>Principles of Operating System</a:t>
            </a:r>
            <a:endParaRPr kumimoji="0" lang="zh-CN" altLang="en-US" sz="3600" dirty="0">
              <a:solidFill>
                <a:srgbClr val="00339A"/>
              </a:solidFill>
              <a:latin typeface="Times New Roman" panose="02020603050405020304" pitchFamily="18" charset="0"/>
              <a:ea typeface="隶书" panose="02010509060101010101" pitchFamily="49" charset="-122"/>
              <a:cs typeface="Times New Roman" panose="02020603050405020304" pitchFamily="18" charset="0"/>
            </a:endParaRPr>
          </a:p>
        </p:txBody>
      </p:sp>
      <p:sp>
        <p:nvSpPr>
          <p:cNvPr id="5" name="TextBox 7"/>
          <p:cNvSpPr txBox="1">
            <a:spLocks noChangeArrowheads="1"/>
          </p:cNvSpPr>
          <p:nvPr/>
        </p:nvSpPr>
        <p:spPr bwMode="auto">
          <a:xfrm>
            <a:off x="396240" y="4759396"/>
            <a:ext cx="852638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HY강B" pitchFamily="18" charset="-127"/>
                <a:ea typeface="HY강B" pitchFamily="18" charset="-127"/>
              </a:defRPr>
            </a:lvl1pPr>
            <a:lvl2pPr marL="742950" indent="-285750">
              <a:defRPr kumimoji="1">
                <a:solidFill>
                  <a:schemeClr val="tx1"/>
                </a:solidFill>
                <a:latin typeface="HY강B" pitchFamily="18" charset="-127"/>
                <a:ea typeface="HY강B" pitchFamily="18" charset="-127"/>
              </a:defRPr>
            </a:lvl2pPr>
            <a:lvl3pPr marL="1143000" indent="-228600">
              <a:defRPr kumimoji="1">
                <a:solidFill>
                  <a:schemeClr val="tx1"/>
                </a:solidFill>
                <a:latin typeface="HY강B" pitchFamily="18" charset="-127"/>
                <a:ea typeface="HY강B" pitchFamily="18" charset="-127"/>
              </a:defRPr>
            </a:lvl3pPr>
            <a:lvl4pPr marL="1600200" indent="-228600">
              <a:defRPr kumimoji="1">
                <a:solidFill>
                  <a:schemeClr val="tx1"/>
                </a:solidFill>
                <a:latin typeface="HY강B" pitchFamily="18" charset="-127"/>
                <a:ea typeface="HY강B" pitchFamily="18" charset="-127"/>
              </a:defRPr>
            </a:lvl4pPr>
            <a:lvl5pPr marL="2057400" indent="-228600">
              <a:defRPr kumimoji="1">
                <a:solidFill>
                  <a:schemeClr val="tx1"/>
                </a:solidFill>
                <a:latin typeface="HY강B" pitchFamily="18" charset="-127"/>
                <a:ea typeface="HY강B" pitchFamily="18" charset="-127"/>
              </a:defRPr>
            </a:lvl5pPr>
            <a:lvl6pPr marL="2514600" indent="-228600" eaLnBrk="0" fontAlgn="base" hangingPunct="0">
              <a:spcBef>
                <a:spcPct val="0"/>
              </a:spcBef>
              <a:spcAft>
                <a:spcPct val="0"/>
              </a:spcAft>
              <a:defRPr kumimoji="1">
                <a:solidFill>
                  <a:schemeClr val="tx1"/>
                </a:solidFill>
                <a:latin typeface="HY강B" pitchFamily="18" charset="-127"/>
                <a:ea typeface="HY강B" pitchFamily="18" charset="-127"/>
              </a:defRPr>
            </a:lvl6pPr>
            <a:lvl7pPr marL="2971800" indent="-228600" eaLnBrk="0" fontAlgn="base" hangingPunct="0">
              <a:spcBef>
                <a:spcPct val="0"/>
              </a:spcBef>
              <a:spcAft>
                <a:spcPct val="0"/>
              </a:spcAft>
              <a:defRPr kumimoji="1">
                <a:solidFill>
                  <a:schemeClr val="tx1"/>
                </a:solidFill>
                <a:latin typeface="HY강B" pitchFamily="18" charset="-127"/>
                <a:ea typeface="HY강B" pitchFamily="18" charset="-127"/>
              </a:defRPr>
            </a:lvl7pPr>
            <a:lvl8pPr marL="3429000" indent="-228600" eaLnBrk="0" fontAlgn="base" hangingPunct="0">
              <a:spcBef>
                <a:spcPct val="0"/>
              </a:spcBef>
              <a:spcAft>
                <a:spcPct val="0"/>
              </a:spcAft>
              <a:defRPr kumimoji="1">
                <a:solidFill>
                  <a:schemeClr val="tx1"/>
                </a:solidFill>
                <a:latin typeface="HY강B" pitchFamily="18" charset="-127"/>
                <a:ea typeface="HY강B" pitchFamily="18" charset="-127"/>
              </a:defRPr>
            </a:lvl8pPr>
            <a:lvl9pPr marL="3886200" indent="-228600" eaLnBrk="0" fontAlgn="base" hangingPunct="0">
              <a:spcBef>
                <a:spcPct val="0"/>
              </a:spcBef>
              <a:spcAft>
                <a:spcPct val="0"/>
              </a:spcAft>
              <a:defRPr kumimoji="1">
                <a:solidFill>
                  <a:schemeClr val="tx1"/>
                </a:solidFill>
                <a:latin typeface="HY강B" pitchFamily="18" charset="-127"/>
                <a:ea typeface="HY강B" pitchFamily="18" charset="-127"/>
              </a:defRPr>
            </a:lvl9pPr>
          </a:lstStyle>
          <a:p>
            <a:pPr algn="ctr" eaLnBrk="1" hangingPunct="1"/>
            <a:r>
              <a:rPr kumimoji="0" lang="zh-CN" altLang="en-US" sz="2400" dirty="0">
                <a:solidFill>
                  <a:srgbClr val="00339A"/>
                </a:solidFill>
                <a:latin typeface="隶书" panose="02010509060101010101" pitchFamily="49" charset="-122"/>
                <a:ea typeface="隶书" panose="02010509060101010101" pitchFamily="49" charset="-122"/>
              </a:rPr>
              <a:t>叶斌</a:t>
            </a:r>
            <a:endParaRPr kumimoji="0" lang="en-US" altLang="zh-CN" sz="2400" dirty="0">
              <a:solidFill>
                <a:srgbClr val="00339A"/>
              </a:solidFill>
              <a:latin typeface="隶书" panose="02010509060101010101" pitchFamily="49" charset="-122"/>
              <a:ea typeface="隶书" panose="02010509060101010101" pitchFamily="49" charset="-122"/>
            </a:endParaRPr>
          </a:p>
          <a:p>
            <a:pPr algn="ctr" eaLnBrk="1" hangingPunct="1"/>
            <a:r>
              <a:rPr kumimoji="0" lang="en-US" altLang="zh-CN" sz="2400" dirty="0" err="1">
                <a:solidFill>
                  <a:srgbClr val="00339A"/>
                </a:solidFill>
                <a:latin typeface="隶书" panose="02010509060101010101" pitchFamily="49" charset="-122"/>
                <a:ea typeface="隶书" panose="02010509060101010101" pitchFamily="49" charset="-122"/>
                <a:hlinkClick r:id="rId4"/>
              </a:rPr>
              <a:t>921796652@qq.</a:t>
            </a:r>
            <a:r>
              <a:rPr kumimoji="0" lang="en-US" altLang="zh-CN" sz="2400" dirty="0" err="1">
                <a:solidFill>
                  <a:srgbClr val="00339A"/>
                </a:solidFill>
                <a:latin typeface="隶书" panose="02010509060101010101" pitchFamily="49" charset="-122"/>
                <a:ea typeface="隶书" panose="02010509060101010101" pitchFamily="49" charset="-122"/>
              </a:rPr>
              <a:t>com</a:t>
            </a:r>
            <a:endParaRPr kumimoji="0" lang="en-US" altLang="zh-CN" sz="2400" dirty="0">
              <a:solidFill>
                <a:srgbClr val="00339A"/>
              </a:solidFill>
              <a:latin typeface="隶书" panose="02010509060101010101" pitchFamily="49" charset="-122"/>
              <a:ea typeface="隶书" panose="02010509060101010101" pitchFamily="49" charset="-122"/>
            </a:endParaRPr>
          </a:p>
          <a:p>
            <a:pPr algn="ctr" eaLnBrk="1" hangingPunct="1"/>
            <a:r>
              <a:rPr kumimoji="0" lang="en-US" altLang="zh-CN" sz="2400" dirty="0">
                <a:solidFill>
                  <a:srgbClr val="00339A"/>
                </a:solidFill>
                <a:latin typeface="隶书" panose="02010509060101010101" pitchFamily="49" charset="-122"/>
                <a:ea typeface="隶书" panose="02010509060101010101" pitchFamily="49" charset="-122"/>
              </a:rPr>
              <a:t>http://icc.hep.com.cn/getSystemDepartmentPortal.action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61"/>
          <p:cNvSpPr txBox="1">
            <a:spLocks noGrp="1"/>
          </p:cNvSpPr>
          <p:nvPr>
            <p:ph type="title"/>
          </p:nvPr>
        </p:nvSpPr>
        <p:spPr>
          <a:xfrm>
            <a:off x="969963" y="990600"/>
            <a:ext cx="7545387" cy="64293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Arial Black"/>
              <a:buNone/>
            </a:pPr>
            <a:r>
              <a:rPr lang="en-US" sz="2800" b="0" i="0" u="none" dirty="0">
                <a:solidFill>
                  <a:schemeClr val="dk2"/>
                </a:solidFill>
                <a:latin typeface="Arial Black"/>
                <a:ea typeface="Arial Black"/>
                <a:cs typeface="Arial Black"/>
                <a:sym typeface="Arial Black"/>
              </a:rPr>
              <a:t>Operating systems are everywhere</a:t>
            </a:r>
            <a:endParaRPr sz="2400" dirty="0"/>
          </a:p>
        </p:txBody>
      </p:sp>
      <p:pic>
        <p:nvPicPr>
          <p:cNvPr id="573" name="Google Shape;573;p61" descr="Samsung-Smart-Washer.jpg"/>
          <p:cNvPicPr preferRelativeResize="0"/>
          <p:nvPr/>
        </p:nvPicPr>
        <p:blipFill rotWithShape="1">
          <a:blip r:embed="rId3">
            <a:alphaModFix/>
          </a:blip>
          <a:srcRect/>
          <a:stretch/>
        </p:blipFill>
        <p:spPr>
          <a:xfrm>
            <a:off x="3194050" y="1887537"/>
            <a:ext cx="1320800" cy="1924050"/>
          </a:xfrm>
          <a:prstGeom prst="rect">
            <a:avLst/>
          </a:prstGeom>
          <a:noFill/>
          <a:ln>
            <a:noFill/>
          </a:ln>
        </p:spPr>
      </p:pic>
      <p:pic>
        <p:nvPicPr>
          <p:cNvPr id="574" name="Google Shape;574;p61" descr="dropcam.jpg"/>
          <p:cNvPicPr preferRelativeResize="0"/>
          <p:nvPr/>
        </p:nvPicPr>
        <p:blipFill rotWithShape="1">
          <a:blip r:embed="rId4">
            <a:alphaModFix/>
          </a:blip>
          <a:srcRect l="19499" r="19006"/>
          <a:stretch/>
        </p:blipFill>
        <p:spPr>
          <a:xfrm>
            <a:off x="2027237" y="2108200"/>
            <a:ext cx="760412" cy="1235075"/>
          </a:xfrm>
          <a:prstGeom prst="rect">
            <a:avLst/>
          </a:prstGeom>
          <a:noFill/>
          <a:ln>
            <a:noFill/>
          </a:ln>
        </p:spPr>
      </p:pic>
      <p:pic>
        <p:nvPicPr>
          <p:cNvPr id="575" name="Google Shape;575;p61" descr="nest.jpg"/>
          <p:cNvPicPr preferRelativeResize="0"/>
          <p:nvPr/>
        </p:nvPicPr>
        <p:blipFill rotWithShape="1">
          <a:blip r:embed="rId5">
            <a:alphaModFix/>
          </a:blip>
          <a:srcRect/>
          <a:stretch/>
        </p:blipFill>
        <p:spPr>
          <a:xfrm>
            <a:off x="384175" y="2108200"/>
            <a:ext cx="1235075" cy="1235075"/>
          </a:xfrm>
          <a:prstGeom prst="rect">
            <a:avLst/>
          </a:prstGeom>
          <a:noFill/>
          <a:ln>
            <a:noFill/>
          </a:ln>
        </p:spPr>
      </p:pic>
      <p:pic>
        <p:nvPicPr>
          <p:cNvPr id="576" name="Google Shape;576;p61" descr="nest_protect_smoke_co_alarm.jpg"/>
          <p:cNvPicPr preferRelativeResize="0"/>
          <p:nvPr/>
        </p:nvPicPr>
        <p:blipFill rotWithShape="1">
          <a:blip r:embed="rId6">
            <a:alphaModFix/>
          </a:blip>
          <a:srcRect/>
          <a:stretch/>
        </p:blipFill>
        <p:spPr>
          <a:xfrm>
            <a:off x="7181850" y="2197100"/>
            <a:ext cx="1235075" cy="1235075"/>
          </a:xfrm>
          <a:prstGeom prst="rect">
            <a:avLst/>
          </a:prstGeom>
          <a:noFill/>
          <a:ln>
            <a:noFill/>
          </a:ln>
        </p:spPr>
      </p:pic>
      <p:pic>
        <p:nvPicPr>
          <p:cNvPr id="577" name="Google Shape;577;p61" descr="cart.jpg"/>
          <p:cNvPicPr preferRelativeResize="0"/>
          <p:nvPr/>
        </p:nvPicPr>
        <p:blipFill rotWithShape="1">
          <a:blip r:embed="rId7">
            <a:alphaModFix/>
          </a:blip>
          <a:srcRect/>
          <a:stretch/>
        </p:blipFill>
        <p:spPr>
          <a:xfrm>
            <a:off x="5083175" y="4573587"/>
            <a:ext cx="1898650" cy="1066800"/>
          </a:xfrm>
          <a:prstGeom prst="rect">
            <a:avLst/>
          </a:prstGeom>
          <a:noFill/>
          <a:ln>
            <a:noFill/>
          </a:ln>
        </p:spPr>
      </p:pic>
      <p:pic>
        <p:nvPicPr>
          <p:cNvPr id="578" name="Google Shape;578;p61" descr="iot_rejiva_health_monitor.png"/>
          <p:cNvPicPr preferRelativeResize="0"/>
          <p:nvPr/>
        </p:nvPicPr>
        <p:blipFill rotWithShape="1">
          <a:blip r:embed="rId8">
            <a:alphaModFix/>
          </a:blip>
          <a:srcRect/>
          <a:stretch/>
        </p:blipFill>
        <p:spPr>
          <a:xfrm>
            <a:off x="2973386" y="4065587"/>
            <a:ext cx="1236662" cy="511175"/>
          </a:xfrm>
          <a:prstGeom prst="rect">
            <a:avLst/>
          </a:prstGeom>
          <a:noFill/>
          <a:ln>
            <a:noFill/>
          </a:ln>
        </p:spPr>
      </p:pic>
      <p:pic>
        <p:nvPicPr>
          <p:cNvPr id="579" name="Google Shape;579;p61" descr="iot_highfive_video_conferencing.jpg"/>
          <p:cNvPicPr preferRelativeResize="0"/>
          <p:nvPr/>
        </p:nvPicPr>
        <p:blipFill rotWithShape="1">
          <a:blip r:embed="rId9">
            <a:alphaModFix/>
          </a:blip>
          <a:srcRect/>
          <a:stretch/>
        </p:blipFill>
        <p:spPr>
          <a:xfrm>
            <a:off x="4743450" y="2649537"/>
            <a:ext cx="2154237" cy="425450"/>
          </a:xfrm>
          <a:prstGeom prst="rect">
            <a:avLst/>
          </a:prstGeom>
          <a:noFill/>
          <a:ln>
            <a:noFill/>
          </a:ln>
        </p:spPr>
      </p:pic>
      <p:pic>
        <p:nvPicPr>
          <p:cNvPr id="580" name="Google Shape;580;p61" descr="iot_skully_connected_motorcycle_helmet.png"/>
          <p:cNvPicPr preferRelativeResize="0"/>
          <p:nvPr/>
        </p:nvPicPr>
        <p:blipFill rotWithShape="1">
          <a:blip r:embed="rId10">
            <a:alphaModFix/>
          </a:blip>
          <a:srcRect/>
          <a:stretch/>
        </p:blipFill>
        <p:spPr>
          <a:xfrm>
            <a:off x="973137" y="4489450"/>
            <a:ext cx="1144587" cy="1235075"/>
          </a:xfrm>
          <a:prstGeom prst="rect">
            <a:avLst/>
          </a:prstGeom>
          <a:noFill/>
          <a:ln>
            <a:noFill/>
          </a:ln>
        </p:spPr>
      </p:pic>
      <p:pic>
        <p:nvPicPr>
          <p:cNvPr id="581" name="Google Shape;581;p61" descr="iot_vivosmart_fitness_band_smartwatch.jpg"/>
          <p:cNvPicPr preferRelativeResize="0"/>
          <p:nvPr/>
        </p:nvPicPr>
        <p:blipFill rotWithShape="1">
          <a:blip r:embed="rId11">
            <a:alphaModFix/>
          </a:blip>
          <a:srcRect/>
          <a:stretch/>
        </p:blipFill>
        <p:spPr>
          <a:xfrm>
            <a:off x="3404870" y="4830762"/>
            <a:ext cx="615950" cy="1066800"/>
          </a:xfrm>
          <a:prstGeom prst="rect">
            <a:avLst/>
          </a:prstGeom>
          <a:noFill/>
          <a:ln>
            <a:noFill/>
          </a:ln>
        </p:spPr>
      </p:pic>
      <p:pic>
        <p:nvPicPr>
          <p:cNvPr id="582" name="Google Shape;582;p61" descr="iot_wink_led_light_bulb.jpg"/>
          <p:cNvPicPr preferRelativeResize="0"/>
          <p:nvPr/>
        </p:nvPicPr>
        <p:blipFill rotWithShape="1">
          <a:blip r:embed="rId12">
            <a:alphaModFix/>
          </a:blip>
          <a:srcRect/>
          <a:stretch/>
        </p:blipFill>
        <p:spPr>
          <a:xfrm>
            <a:off x="7837487" y="4638675"/>
            <a:ext cx="614362" cy="936625"/>
          </a:xfrm>
          <a:prstGeom prst="rect">
            <a:avLst/>
          </a:prstGeom>
          <a:noFill/>
          <a:ln>
            <a:noFill/>
          </a:ln>
        </p:spPr>
      </p:pic>
    </p:spTree>
    <p:extLst>
      <p:ext uri="{BB962C8B-B14F-4D97-AF65-F5344CB8AC3E}">
        <p14:creationId xmlns:p14="http://schemas.microsoft.com/office/powerpoint/2010/main" val="2874569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77402" y="123290"/>
            <a:ext cx="8264936" cy="1222275"/>
          </a:xfrm>
        </p:spPr>
        <p:txBody>
          <a:bodyPr/>
          <a:lstStyle/>
          <a:p>
            <a:r>
              <a:rPr lang="zh-CN" altLang="en-US" sz="3200" dirty="0"/>
              <a:t>流行操作系统</a:t>
            </a:r>
            <a:br>
              <a:rPr lang="zh-CN" altLang="en-US" dirty="0"/>
            </a:br>
            <a:endParaRPr lang="zh-CN" altLang="en-US" dirty="0"/>
          </a:p>
        </p:txBody>
      </p:sp>
      <p:sp>
        <p:nvSpPr>
          <p:cNvPr id="10242" name="日期占位符 1"/>
          <p:cNvSpPr>
            <a:spLocks noGrp="1"/>
          </p:cNvSpPr>
          <p:nvPr>
            <p:ph type="dt" sz="quarter" idx="4294967295"/>
          </p:nvPr>
        </p:nvSpPr>
        <p:spPr>
          <a:noFill/>
        </p:spPr>
        <p:txBody>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FontTx/>
              <a:buNone/>
            </a:pPr>
            <a:endParaRPr kumimoji="0" lang="en-US" altLang="zh-CN" sz="1400" b="0" dirty="0"/>
          </a:p>
        </p:txBody>
      </p:sp>
      <p:sp>
        <p:nvSpPr>
          <p:cNvPr id="10244" name="灯片编号占位符 3"/>
          <p:cNvSpPr>
            <a:spLocks noGrp="1"/>
          </p:cNvSpPr>
          <p:nvPr>
            <p:ph type="sldNum" sz="quarter" idx="4294967295"/>
          </p:nvPr>
        </p:nvSpPr>
        <p:spPr>
          <a:noFill/>
        </p:spPr>
        <p:txBody>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FontTx/>
              <a:buNone/>
            </a:pPr>
            <a:endParaRPr kumimoji="0" lang="en-US" altLang="zh-CN" sz="1600" dirty="0">
              <a:solidFill>
                <a:srgbClr val="9900CC"/>
              </a:solidFill>
            </a:endParaRPr>
          </a:p>
        </p:txBody>
      </p:sp>
      <p:sp>
        <p:nvSpPr>
          <p:cNvPr id="198658" name="Text Box 2"/>
          <p:cNvSpPr txBox="1">
            <a:spLocks noChangeArrowheads="1"/>
          </p:cNvSpPr>
          <p:nvPr/>
        </p:nvSpPr>
        <p:spPr bwMode="auto">
          <a:xfrm>
            <a:off x="277402" y="4351844"/>
            <a:ext cx="2885340" cy="457200"/>
          </a:xfrm>
          <a:prstGeom prst="rect">
            <a:avLst/>
          </a:prstGeom>
          <a:gradFill rotWithShape="0">
            <a:gsLst>
              <a:gs pos="0">
                <a:schemeClr val="accent1"/>
              </a:gs>
              <a:gs pos="100000">
                <a:srgbClr val="FFFF00"/>
              </a:gs>
            </a:gsLst>
            <a:path path="rect">
              <a:fillToRect l="100000" t="100000"/>
            </a:path>
          </a:gradFill>
          <a:ln w="9525">
            <a:miter lim="800000"/>
          </a:ln>
          <a:effectLst/>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flatTx/>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FontTx/>
              <a:buNone/>
            </a:pPr>
            <a:r>
              <a:rPr lang="en-US" altLang="zh-CN" sz="2400" b="0" dirty="0">
                <a:solidFill>
                  <a:schemeClr val="hlink"/>
                </a:solidFill>
                <a:latin typeface="幼圆" panose="02010509060101010101" pitchFamily="49" charset="-122"/>
                <a:ea typeface="黑体" panose="02010609060101010101" pitchFamily="49" charset="-122"/>
              </a:rPr>
              <a:t>  3.Linux </a:t>
            </a:r>
            <a:r>
              <a:rPr lang="zh-CN" altLang="en-US" sz="2400" b="0" dirty="0">
                <a:solidFill>
                  <a:schemeClr val="hlink"/>
                </a:solidFill>
                <a:latin typeface="幼圆" panose="02010509060101010101" pitchFamily="49" charset="-122"/>
                <a:ea typeface="黑体" panose="02010609060101010101" pitchFamily="49" charset="-122"/>
              </a:rPr>
              <a:t>系列</a:t>
            </a:r>
          </a:p>
        </p:txBody>
      </p:sp>
      <p:sp>
        <p:nvSpPr>
          <p:cNvPr id="198659" name="Text Box 3"/>
          <p:cNvSpPr txBox="1">
            <a:spLocks noChangeArrowheads="1"/>
          </p:cNvSpPr>
          <p:nvPr/>
        </p:nvSpPr>
        <p:spPr bwMode="auto">
          <a:xfrm>
            <a:off x="277402" y="1605827"/>
            <a:ext cx="2965262" cy="457200"/>
          </a:xfrm>
          <a:prstGeom prst="rect">
            <a:avLst/>
          </a:prstGeom>
          <a:gradFill rotWithShape="0">
            <a:gsLst>
              <a:gs pos="0">
                <a:schemeClr val="accent1"/>
              </a:gs>
              <a:gs pos="100000">
                <a:srgbClr val="FFFF00"/>
              </a:gs>
            </a:gsLst>
            <a:path path="rect">
              <a:fillToRect l="100000" t="100000"/>
            </a:path>
          </a:gradFill>
          <a:ln w="9525">
            <a:miter lim="800000"/>
          </a:ln>
          <a:effectLst/>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flatTx/>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FontTx/>
              <a:buNone/>
            </a:pPr>
            <a:r>
              <a:rPr lang="en-US" altLang="zh-CN" sz="2400" b="0" dirty="0">
                <a:solidFill>
                  <a:schemeClr val="hlink"/>
                </a:solidFill>
                <a:latin typeface="幼圆" panose="02010509060101010101" pitchFamily="49" charset="-122"/>
                <a:ea typeface="黑体" panose="02010609060101010101" pitchFamily="49" charset="-122"/>
              </a:rPr>
              <a:t>  1.Windows </a:t>
            </a:r>
            <a:r>
              <a:rPr lang="zh-CN" altLang="en-US" sz="2400" b="0" dirty="0">
                <a:solidFill>
                  <a:schemeClr val="hlink"/>
                </a:solidFill>
                <a:latin typeface="幼圆" panose="02010509060101010101" pitchFamily="49" charset="-122"/>
                <a:ea typeface="黑体" panose="02010609060101010101" pitchFamily="49" charset="-122"/>
              </a:rPr>
              <a:t>系列</a:t>
            </a:r>
          </a:p>
        </p:txBody>
      </p:sp>
      <p:sp>
        <p:nvSpPr>
          <p:cNvPr id="198661" name="AutoShape 5"/>
          <p:cNvSpPr/>
          <p:nvPr/>
        </p:nvSpPr>
        <p:spPr bwMode="auto">
          <a:xfrm>
            <a:off x="3517489" y="1389927"/>
            <a:ext cx="234872" cy="762000"/>
          </a:xfrm>
          <a:prstGeom prst="leftBrace">
            <a:avLst>
              <a:gd name="adj1" fmla="val 27778"/>
              <a:gd name="adj2" fmla="val 50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FontTx/>
              <a:buNone/>
            </a:pPr>
            <a:endParaRPr lang="zh-CN" altLang="en-US" sz="2400" b="0"/>
          </a:p>
        </p:txBody>
      </p:sp>
      <p:sp>
        <p:nvSpPr>
          <p:cNvPr id="198662" name="Text Box 6"/>
          <p:cNvSpPr txBox="1">
            <a:spLocks noChangeArrowheads="1"/>
          </p:cNvSpPr>
          <p:nvPr/>
        </p:nvSpPr>
        <p:spPr bwMode="auto">
          <a:xfrm>
            <a:off x="4020726" y="1041425"/>
            <a:ext cx="4845871" cy="1560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10800" bIns="10800">
            <a:spAutoFit/>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FontTx/>
              <a:buNone/>
            </a:pPr>
            <a:r>
              <a:rPr lang="en-US" altLang="zh-CN" sz="2000" dirty="0">
                <a:latin typeface="幼圆" panose="02010509060101010101" pitchFamily="49" charset="-122"/>
                <a:ea typeface="楷体" panose="02010609060101010101" charset="-122"/>
              </a:rPr>
              <a:t>Windows XP</a:t>
            </a:r>
            <a:r>
              <a:rPr lang="zh-CN" altLang="en-US" sz="2000" dirty="0">
                <a:latin typeface="幼圆" panose="02010509060101010101" pitchFamily="49" charset="-122"/>
                <a:ea typeface="楷体" panose="02010609060101010101" charset="-122"/>
              </a:rPr>
              <a:t>、</a:t>
            </a:r>
            <a:r>
              <a:rPr lang="en-US" altLang="zh-CN" sz="2000" dirty="0">
                <a:latin typeface="幼圆" panose="02010509060101010101" pitchFamily="49" charset="-122"/>
                <a:ea typeface="楷体" panose="02010609060101010101" charset="-122"/>
              </a:rPr>
              <a:t>Windows 2000</a:t>
            </a:r>
          </a:p>
          <a:p>
            <a:pPr eaLnBrk="1" hangingPunct="1">
              <a:spcBef>
                <a:spcPct val="50000"/>
              </a:spcBef>
              <a:buClrTx/>
              <a:buFontTx/>
              <a:buNone/>
            </a:pPr>
            <a:r>
              <a:rPr lang="en-US" altLang="zh-CN" sz="2000" dirty="0">
                <a:latin typeface="幼圆" panose="02010509060101010101" pitchFamily="49" charset="-122"/>
                <a:ea typeface="楷体" panose="02010609060101010101" charset="-122"/>
              </a:rPr>
              <a:t>Windows NT</a:t>
            </a:r>
            <a:r>
              <a:rPr lang="zh-CN" altLang="en-US" sz="2000" dirty="0">
                <a:latin typeface="幼圆" panose="02010509060101010101" pitchFamily="49" charset="-122"/>
                <a:ea typeface="楷体" panose="02010609060101010101" charset="-122"/>
              </a:rPr>
              <a:t>、</a:t>
            </a:r>
            <a:r>
              <a:rPr lang="en-US" altLang="zh-CN" sz="2000" dirty="0">
                <a:latin typeface="幼圆" panose="02010509060101010101" pitchFamily="49" charset="-122"/>
                <a:ea typeface="楷体" panose="02010609060101010101" charset="-122"/>
              </a:rPr>
              <a:t>Windows Server 2012</a:t>
            </a:r>
          </a:p>
          <a:p>
            <a:pPr eaLnBrk="1" hangingPunct="1">
              <a:spcBef>
                <a:spcPct val="50000"/>
              </a:spcBef>
              <a:buClrTx/>
              <a:buFontTx/>
              <a:buNone/>
            </a:pPr>
            <a:r>
              <a:rPr lang="en-US" altLang="zh-CN" sz="2000" dirty="0">
                <a:latin typeface="幼圆" panose="02010509060101010101" pitchFamily="49" charset="-122"/>
                <a:ea typeface="楷体" panose="02010609060101010101" charset="-122"/>
              </a:rPr>
              <a:t>Windows 10</a:t>
            </a:r>
            <a:r>
              <a:rPr lang="zh-CN" altLang="en-US" sz="2000" dirty="0">
                <a:latin typeface="幼圆" panose="02010509060101010101" pitchFamily="49" charset="-122"/>
                <a:ea typeface="楷体" panose="02010609060101010101" charset="-122"/>
              </a:rPr>
              <a:t>（家庭、企业、教育、工作站、物联网）、</a:t>
            </a:r>
            <a:r>
              <a:rPr lang="en-US" altLang="zh-CN" sz="2000" dirty="0">
                <a:latin typeface="幼圆" panose="02010509060101010101" pitchFamily="49" charset="-122"/>
                <a:ea typeface="楷体" panose="02010609060101010101" charset="-122"/>
              </a:rPr>
              <a:t>Windows 11</a:t>
            </a:r>
          </a:p>
        </p:txBody>
      </p:sp>
      <p:sp>
        <p:nvSpPr>
          <p:cNvPr id="198663" name="Text Box 7"/>
          <p:cNvSpPr txBox="1">
            <a:spLocks noChangeArrowheads="1"/>
          </p:cNvSpPr>
          <p:nvPr/>
        </p:nvSpPr>
        <p:spPr bwMode="auto">
          <a:xfrm>
            <a:off x="277402" y="2983419"/>
            <a:ext cx="2891864" cy="457200"/>
          </a:xfrm>
          <a:prstGeom prst="rect">
            <a:avLst/>
          </a:prstGeom>
          <a:gradFill rotWithShape="0">
            <a:gsLst>
              <a:gs pos="0">
                <a:schemeClr val="accent1"/>
              </a:gs>
              <a:gs pos="100000">
                <a:srgbClr val="FFFF00"/>
              </a:gs>
            </a:gsLst>
            <a:path path="rect">
              <a:fillToRect l="100000" t="100000"/>
            </a:path>
          </a:gradFill>
          <a:ln w="9525">
            <a:miter lim="800000"/>
          </a:ln>
          <a:effectLst/>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flatTx/>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FontTx/>
              <a:buNone/>
            </a:pPr>
            <a:r>
              <a:rPr lang="en-US" altLang="zh-CN" sz="2400" b="0">
                <a:solidFill>
                  <a:schemeClr val="hlink"/>
                </a:solidFill>
                <a:latin typeface="幼圆" panose="02010509060101010101" pitchFamily="49" charset="-122"/>
                <a:ea typeface="黑体" panose="02010609060101010101" pitchFamily="49" charset="-122"/>
              </a:rPr>
              <a:t>  2.Unix </a:t>
            </a:r>
            <a:r>
              <a:rPr lang="zh-CN" altLang="en-US" sz="2400" b="0">
                <a:solidFill>
                  <a:schemeClr val="hlink"/>
                </a:solidFill>
                <a:latin typeface="幼圆" panose="02010509060101010101" pitchFamily="49" charset="-122"/>
                <a:ea typeface="黑体" panose="02010609060101010101" pitchFamily="49" charset="-122"/>
              </a:rPr>
              <a:t>系列 </a:t>
            </a:r>
          </a:p>
        </p:txBody>
      </p:sp>
      <p:sp>
        <p:nvSpPr>
          <p:cNvPr id="198664" name="AutoShape 8"/>
          <p:cNvSpPr/>
          <p:nvPr/>
        </p:nvSpPr>
        <p:spPr bwMode="auto">
          <a:xfrm>
            <a:off x="3444464" y="2838956"/>
            <a:ext cx="370251" cy="647700"/>
          </a:xfrm>
          <a:prstGeom prst="leftBrace">
            <a:avLst>
              <a:gd name="adj1" fmla="val 14978"/>
              <a:gd name="adj2" fmla="val 50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FontTx/>
              <a:buNone/>
            </a:pPr>
            <a:endParaRPr lang="zh-CN" altLang="en-US" sz="2400" b="0"/>
          </a:p>
        </p:txBody>
      </p:sp>
      <p:sp>
        <p:nvSpPr>
          <p:cNvPr id="198665" name="Text Box 9"/>
          <p:cNvSpPr txBox="1">
            <a:spLocks noChangeArrowheads="1"/>
          </p:cNvSpPr>
          <p:nvPr/>
        </p:nvSpPr>
        <p:spPr bwMode="auto">
          <a:xfrm>
            <a:off x="4020727" y="2767519"/>
            <a:ext cx="4305992"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FontTx/>
              <a:buNone/>
            </a:pPr>
            <a:r>
              <a:rPr lang="en-US" altLang="zh-CN" sz="2000" dirty="0">
                <a:latin typeface="幼圆" panose="02010509060101010101" pitchFamily="49" charset="-122"/>
                <a:ea typeface="楷体" panose="02010609060101010101" charset="-122"/>
              </a:rPr>
              <a:t>FreeBSD</a:t>
            </a:r>
            <a:r>
              <a:rPr lang="zh-CN" altLang="en-US" sz="2000" dirty="0">
                <a:latin typeface="幼圆" panose="02010509060101010101" pitchFamily="49" charset="-122"/>
                <a:ea typeface="楷体" panose="02010609060101010101" charset="-122"/>
              </a:rPr>
              <a:t>、</a:t>
            </a:r>
            <a:r>
              <a:rPr lang="en-US" altLang="zh-CN" sz="2000" dirty="0">
                <a:latin typeface="幼圆" panose="02010509060101010101" pitchFamily="49" charset="-122"/>
                <a:ea typeface="楷体" panose="02010609060101010101" charset="-122"/>
              </a:rPr>
              <a:t>Solaris (Sun micro)</a:t>
            </a:r>
          </a:p>
          <a:p>
            <a:pPr eaLnBrk="1" hangingPunct="1">
              <a:spcBef>
                <a:spcPct val="50000"/>
              </a:spcBef>
              <a:buClrTx/>
              <a:buFontTx/>
              <a:buNone/>
            </a:pPr>
            <a:r>
              <a:rPr lang="en-US" altLang="zh-CN" sz="2000" dirty="0">
                <a:latin typeface="幼圆" panose="02010509060101010101" pitchFamily="49" charset="-122"/>
                <a:ea typeface="楷体" panose="02010609060101010101" charset="-122"/>
              </a:rPr>
              <a:t>AIX (IBM Unix)</a:t>
            </a:r>
            <a:r>
              <a:rPr lang="zh-CN" altLang="en-US" sz="2000" dirty="0">
                <a:latin typeface="幼圆" panose="02010509060101010101" pitchFamily="49" charset="-122"/>
                <a:ea typeface="楷体" panose="02010609060101010101" charset="-122"/>
              </a:rPr>
              <a:t>、</a:t>
            </a:r>
            <a:r>
              <a:rPr lang="en-US" altLang="zh-CN" sz="2000" dirty="0">
                <a:latin typeface="幼圆" panose="02010509060101010101" pitchFamily="49" charset="-122"/>
                <a:ea typeface="楷体" panose="02010609060101010101" charset="-122"/>
              </a:rPr>
              <a:t>HP_UX(HP Unix)</a:t>
            </a:r>
          </a:p>
        </p:txBody>
      </p:sp>
      <p:grpSp>
        <p:nvGrpSpPr>
          <p:cNvPr id="198666" name="Group 10"/>
          <p:cNvGrpSpPr/>
          <p:nvPr/>
        </p:nvGrpSpPr>
        <p:grpSpPr bwMode="auto">
          <a:xfrm>
            <a:off x="3517488" y="4062919"/>
            <a:ext cx="4881755" cy="1131887"/>
            <a:chOff x="2784" y="3120"/>
            <a:chExt cx="2976" cy="1109"/>
          </a:xfrm>
        </p:grpSpPr>
        <p:sp>
          <p:nvSpPr>
            <p:cNvPr id="10257" name="AutoShape 11"/>
            <p:cNvSpPr/>
            <p:nvPr/>
          </p:nvSpPr>
          <p:spPr bwMode="auto">
            <a:xfrm>
              <a:off x="2784" y="3168"/>
              <a:ext cx="336" cy="816"/>
            </a:xfrm>
            <a:prstGeom prst="leftBrace">
              <a:avLst>
                <a:gd name="adj1" fmla="val 20238"/>
                <a:gd name="adj2" fmla="val 50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FontTx/>
                <a:buNone/>
              </a:pPr>
              <a:endParaRPr lang="zh-CN" altLang="en-US" sz="2400" b="0"/>
            </a:p>
          </p:txBody>
        </p:sp>
        <p:sp>
          <p:nvSpPr>
            <p:cNvPr id="10258" name="Text Box 12"/>
            <p:cNvSpPr txBox="1">
              <a:spLocks noChangeArrowheads="1"/>
            </p:cNvSpPr>
            <p:nvPr/>
          </p:nvSpPr>
          <p:spPr bwMode="auto">
            <a:xfrm>
              <a:off x="3121" y="3120"/>
              <a:ext cx="2639" cy="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FontTx/>
                <a:buNone/>
              </a:pPr>
              <a:r>
                <a:rPr lang="en-US" altLang="zh-CN" sz="2000" dirty="0">
                  <a:latin typeface="幼圆" panose="02010509060101010101" pitchFamily="49" charset="-122"/>
                  <a:ea typeface="楷体" panose="02010609060101010101" charset="-122"/>
                </a:rPr>
                <a:t>Red Hat Linux</a:t>
              </a:r>
              <a:r>
                <a:rPr lang="zh-CN" altLang="en-US" sz="2000" dirty="0">
                  <a:latin typeface="幼圆" panose="02010509060101010101" pitchFamily="49" charset="-122"/>
                  <a:ea typeface="楷体" panose="02010609060101010101" charset="-122"/>
                </a:rPr>
                <a:t>、</a:t>
              </a:r>
              <a:r>
                <a:rPr lang="en-US" altLang="zh-CN" sz="2000" dirty="0">
                  <a:latin typeface="幼圆" panose="02010509060101010101" pitchFamily="49" charset="-122"/>
                  <a:ea typeface="楷体" panose="02010609060101010101" charset="-122"/>
                </a:rPr>
                <a:t>Ubuntu</a:t>
              </a:r>
              <a:r>
                <a:rPr lang="zh-CN" altLang="en-US" sz="2000" dirty="0">
                  <a:latin typeface="幼圆" panose="02010509060101010101" pitchFamily="49" charset="-122"/>
                  <a:ea typeface="楷体" panose="02010609060101010101" charset="-122"/>
                </a:rPr>
                <a:t>、</a:t>
              </a:r>
              <a:r>
                <a:rPr lang="en-US" altLang="zh-CN" sz="2000" dirty="0">
                  <a:latin typeface="幼圆" panose="02010509060101010101" pitchFamily="49" charset="-122"/>
                  <a:ea typeface="楷体" panose="02010609060101010101" charset="-122"/>
                </a:rPr>
                <a:t>Fedora </a:t>
              </a:r>
            </a:p>
            <a:p>
              <a:pPr eaLnBrk="1" hangingPunct="1">
                <a:spcBef>
                  <a:spcPct val="50000"/>
                </a:spcBef>
                <a:buClrTx/>
                <a:buFontTx/>
                <a:buNone/>
              </a:pPr>
              <a:r>
                <a:rPr lang="en-US" altLang="zh-CN" sz="2000" dirty="0">
                  <a:latin typeface="幼圆" panose="02010509060101010101" pitchFamily="49" charset="-122"/>
                  <a:ea typeface="楷体" panose="02010609060101010101" charset="-122"/>
                </a:rPr>
                <a:t>CentOS</a:t>
              </a:r>
              <a:r>
                <a:rPr lang="zh-CN" altLang="en-US" sz="2000" dirty="0">
                  <a:latin typeface="幼圆" panose="02010509060101010101" pitchFamily="49" charset="-122"/>
                  <a:ea typeface="楷体" panose="02010609060101010101" charset="-122"/>
                </a:rPr>
                <a:t>、欧拉</a:t>
              </a:r>
              <a:r>
                <a:rPr lang="en-US" altLang="zh-CN" sz="2000" dirty="0" err="1">
                  <a:latin typeface="幼圆" panose="02010509060101010101" pitchFamily="49" charset="-122"/>
                  <a:ea typeface="楷体" panose="02010609060101010101" charset="-122"/>
                </a:rPr>
                <a:t>openEuler</a:t>
              </a:r>
              <a:endParaRPr lang="en-US" altLang="zh-CN" sz="2000" dirty="0">
                <a:latin typeface="幼圆" panose="02010509060101010101" pitchFamily="49" charset="-122"/>
                <a:ea typeface="楷体" panose="02010609060101010101" charset="-122"/>
              </a:endParaRPr>
            </a:p>
          </p:txBody>
        </p:sp>
        <p:sp>
          <p:nvSpPr>
            <p:cNvPr id="10260" name="Text Box 14"/>
            <p:cNvSpPr txBox="1">
              <a:spLocks noChangeArrowheads="1"/>
            </p:cNvSpPr>
            <p:nvPr/>
          </p:nvSpPr>
          <p:spPr bwMode="auto">
            <a:xfrm>
              <a:off x="3121" y="3840"/>
              <a:ext cx="2639" cy="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FontTx/>
                <a:buNone/>
              </a:pPr>
              <a:endParaRPr lang="zh-CN" altLang="zh-CN" sz="2000">
                <a:latin typeface="幼圆" panose="02010509060101010101" pitchFamily="49" charset="-122"/>
                <a:ea typeface="楷体" panose="02010609060101010101" charset="-122"/>
              </a:endParaRPr>
            </a:p>
          </p:txBody>
        </p:sp>
      </p:grpSp>
      <p:sp>
        <p:nvSpPr>
          <p:cNvPr id="198671" name="Text Box 15"/>
          <p:cNvSpPr txBox="1">
            <a:spLocks noChangeArrowheads="1"/>
          </p:cNvSpPr>
          <p:nvPr/>
        </p:nvSpPr>
        <p:spPr bwMode="auto">
          <a:xfrm>
            <a:off x="277402" y="5493614"/>
            <a:ext cx="2965262" cy="457200"/>
          </a:xfrm>
          <a:prstGeom prst="rect">
            <a:avLst/>
          </a:prstGeom>
          <a:gradFill rotWithShape="0">
            <a:gsLst>
              <a:gs pos="0">
                <a:schemeClr val="accent1"/>
              </a:gs>
              <a:gs pos="100000">
                <a:srgbClr val="FFFF00"/>
              </a:gs>
            </a:gsLst>
            <a:path path="rect">
              <a:fillToRect l="100000" t="100000"/>
            </a:path>
          </a:gradFill>
          <a:ln w="9525">
            <a:miter lim="800000"/>
          </a:ln>
          <a:effectLst/>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flatTx/>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FontTx/>
              <a:buNone/>
            </a:pPr>
            <a:r>
              <a:rPr lang="en-US" altLang="zh-CN" sz="2400" b="0">
                <a:solidFill>
                  <a:schemeClr val="hlink"/>
                </a:solidFill>
                <a:latin typeface="幼圆" panose="02010509060101010101" pitchFamily="49" charset="-122"/>
                <a:ea typeface="黑体" panose="02010609060101010101" pitchFamily="49" charset="-122"/>
              </a:rPr>
              <a:t>  4.</a:t>
            </a:r>
            <a:r>
              <a:rPr lang="zh-CN" altLang="en-US" sz="2400" b="0">
                <a:solidFill>
                  <a:schemeClr val="hlink"/>
                </a:solidFill>
                <a:latin typeface="幼圆" panose="02010509060101010101" pitchFamily="49" charset="-122"/>
                <a:ea typeface="黑体" panose="02010609060101010101" pitchFamily="49" charset="-122"/>
              </a:rPr>
              <a:t>嵌入式系列</a:t>
            </a:r>
          </a:p>
        </p:txBody>
      </p:sp>
      <p:sp>
        <p:nvSpPr>
          <p:cNvPr id="198672" name="AutoShape 16"/>
          <p:cNvSpPr/>
          <p:nvPr/>
        </p:nvSpPr>
        <p:spPr bwMode="auto">
          <a:xfrm>
            <a:off x="3733389" y="5277714"/>
            <a:ext cx="234872" cy="762000"/>
          </a:xfrm>
          <a:prstGeom prst="leftBrace">
            <a:avLst>
              <a:gd name="adj1" fmla="val 27778"/>
              <a:gd name="adj2" fmla="val 50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FontTx/>
              <a:buNone/>
            </a:pPr>
            <a:endParaRPr lang="zh-CN" altLang="en-US" sz="2400" b="0"/>
          </a:p>
        </p:txBody>
      </p:sp>
      <p:sp>
        <p:nvSpPr>
          <p:cNvPr id="198673" name="Text Box 17"/>
          <p:cNvSpPr txBox="1">
            <a:spLocks noChangeArrowheads="1"/>
          </p:cNvSpPr>
          <p:nvPr/>
        </p:nvSpPr>
        <p:spPr bwMode="auto">
          <a:xfrm>
            <a:off x="4020726" y="5277714"/>
            <a:ext cx="4845871" cy="791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10800" bIns="10800">
            <a:spAutoFit/>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FontTx/>
              <a:buNone/>
            </a:pPr>
            <a:r>
              <a:rPr lang="en-US" altLang="zh-CN" sz="2000" dirty="0">
                <a:latin typeface="幼圆" panose="02010509060101010101" pitchFamily="49" charset="-122"/>
                <a:ea typeface="楷体" panose="02010609060101010101" charset="-122"/>
              </a:rPr>
              <a:t>Windows Embedded</a:t>
            </a:r>
            <a:r>
              <a:rPr lang="zh-CN" altLang="en-US" sz="2000" dirty="0">
                <a:latin typeface="幼圆" panose="02010509060101010101" pitchFamily="49" charset="-122"/>
                <a:ea typeface="楷体" panose="02010609060101010101" charset="-122"/>
              </a:rPr>
              <a:t>、</a:t>
            </a:r>
            <a:r>
              <a:rPr lang="en-US" altLang="zh-CN" sz="2000" dirty="0">
                <a:latin typeface="幼圆" panose="02010509060101010101" pitchFamily="49" charset="-122"/>
                <a:ea typeface="楷体" panose="02010609060101010101" charset="-122"/>
              </a:rPr>
              <a:t>Linux</a:t>
            </a:r>
            <a:r>
              <a:rPr lang="zh-CN" altLang="en-US" sz="2000" dirty="0">
                <a:latin typeface="幼圆" panose="02010509060101010101" pitchFamily="49" charset="-122"/>
                <a:ea typeface="楷体" panose="02010609060101010101" charset="-122"/>
              </a:rPr>
              <a:t>系列</a:t>
            </a:r>
          </a:p>
          <a:p>
            <a:pPr eaLnBrk="1" hangingPunct="1">
              <a:spcBef>
                <a:spcPct val="50000"/>
              </a:spcBef>
              <a:buClrTx/>
              <a:buFontTx/>
              <a:buNone/>
            </a:pPr>
            <a:r>
              <a:rPr lang="en-US" altLang="zh-CN" sz="2000" dirty="0">
                <a:latin typeface="幼圆" panose="02010509060101010101" pitchFamily="49" charset="-122"/>
                <a:ea typeface="楷体" panose="02010609060101010101" charset="-122"/>
              </a:rPr>
              <a:t>Android</a:t>
            </a:r>
            <a:r>
              <a:rPr lang="zh-CN" altLang="en-US" sz="2000" dirty="0">
                <a:latin typeface="幼圆" panose="02010509060101010101" pitchFamily="49" charset="-122"/>
                <a:ea typeface="楷体" panose="02010609060101010101" charset="-122"/>
              </a:rPr>
              <a:t>、</a:t>
            </a:r>
            <a:r>
              <a:rPr lang="en-US" altLang="zh-CN" sz="2000" dirty="0">
                <a:latin typeface="幼圆" panose="02010509060101010101" pitchFamily="49" charset="-122"/>
                <a:ea typeface="楷体" panose="02010609060101010101" charset="-122"/>
              </a:rPr>
              <a:t>iOS</a:t>
            </a:r>
            <a:r>
              <a:rPr lang="zh-CN" altLang="en-US" sz="2000" dirty="0">
                <a:latin typeface="幼圆" panose="02010509060101010101" pitchFamily="49" charset="-122"/>
                <a:ea typeface="楷体" panose="02010609060101010101" charset="-122"/>
              </a:rPr>
              <a:t>、</a:t>
            </a:r>
            <a:r>
              <a:rPr lang="en-US" altLang="zh-CN" sz="2000" dirty="0" err="1">
                <a:latin typeface="幼圆" panose="02010509060101010101" pitchFamily="49" charset="-122"/>
                <a:ea typeface="楷体" panose="02010609060101010101" charset="-122"/>
              </a:rPr>
              <a:t>VxWorksA</a:t>
            </a:r>
            <a:r>
              <a:rPr lang="zh-CN" altLang="en-US" sz="2000" dirty="0">
                <a:latin typeface="幼圆" panose="02010509060101010101" pitchFamily="49" charset="-122"/>
                <a:ea typeface="楷体" panose="02010609060101010101" charset="-122"/>
              </a:rPr>
              <a:t>、鸿蒙</a:t>
            </a:r>
            <a:r>
              <a:rPr lang="en-US" altLang="zh-CN" sz="2000" dirty="0" err="1">
                <a:latin typeface="幼圆" panose="02010509060101010101" pitchFamily="49" charset="-122"/>
                <a:ea typeface="楷体" panose="02010609060101010101" charset="-122"/>
              </a:rPr>
              <a:t>Harmoney</a:t>
            </a:r>
            <a:r>
              <a:rPr lang="zh-CN" altLang="en-US" sz="2000" dirty="0">
                <a:latin typeface="幼圆" panose="02010509060101010101" pitchFamily="49" charset="-122"/>
                <a:ea typeface="楷体" panose="02010609060101010101" charset="-122"/>
              </a:rPr>
              <a:t> </a:t>
            </a:r>
            <a:endParaRPr lang="en-US" altLang="zh-CN" sz="2000" dirty="0">
              <a:latin typeface="幼圆" panose="02010509060101010101" pitchFamily="49" charset="-122"/>
              <a:ea typeface="楷体" panose="0201060906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8659"/>
                                        </p:tgtEl>
                                        <p:attrNameLst>
                                          <p:attrName>style.visibility</p:attrName>
                                        </p:attrNameLst>
                                      </p:cBhvr>
                                      <p:to>
                                        <p:strVal val="visible"/>
                                      </p:to>
                                    </p:set>
                                    <p:anim calcmode="lin" valueType="num">
                                      <p:cBhvr additive="base">
                                        <p:cTn id="7" dur="500" fill="hold"/>
                                        <p:tgtEl>
                                          <p:spTgt spid="198659"/>
                                        </p:tgtEl>
                                        <p:attrNameLst>
                                          <p:attrName>ppt_x</p:attrName>
                                        </p:attrNameLst>
                                      </p:cBhvr>
                                      <p:tavLst>
                                        <p:tav tm="0">
                                          <p:val>
                                            <p:strVal val="0-#ppt_w/2"/>
                                          </p:val>
                                        </p:tav>
                                        <p:tav tm="100000">
                                          <p:val>
                                            <p:strVal val="#ppt_x"/>
                                          </p:val>
                                        </p:tav>
                                      </p:tavLst>
                                    </p:anim>
                                    <p:anim calcmode="lin" valueType="num">
                                      <p:cBhvr additive="base">
                                        <p:cTn id="8" dur="500" fill="hold"/>
                                        <p:tgtEl>
                                          <p:spTgt spid="19865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198663"/>
                                        </p:tgtEl>
                                        <p:attrNameLst>
                                          <p:attrName>style.visibility</p:attrName>
                                        </p:attrNameLst>
                                      </p:cBhvr>
                                      <p:to>
                                        <p:strVal val="visible"/>
                                      </p:to>
                                    </p:set>
                                    <p:animEffect transition="in" filter="blinds(horizontal)">
                                      <p:cBhvr>
                                        <p:cTn id="13" dur="500"/>
                                        <p:tgtEl>
                                          <p:spTgt spid="198663"/>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98658"/>
                                        </p:tgtEl>
                                        <p:attrNameLst>
                                          <p:attrName>style.visibility</p:attrName>
                                        </p:attrNameLst>
                                      </p:cBhvr>
                                      <p:to>
                                        <p:strVal val="visible"/>
                                      </p:to>
                                    </p:set>
                                    <p:animEffect transition="in" filter="blinds(horizontal)">
                                      <p:cBhvr>
                                        <p:cTn id="18" dur="500"/>
                                        <p:tgtEl>
                                          <p:spTgt spid="19865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98671"/>
                                        </p:tgtEl>
                                        <p:attrNameLst>
                                          <p:attrName>style.visibility</p:attrName>
                                        </p:attrNameLst>
                                      </p:cBhvr>
                                      <p:to>
                                        <p:strVal val="visible"/>
                                      </p:to>
                                    </p:set>
                                    <p:animEffect transition="in" filter="blinds(horizontal)">
                                      <p:cBhvr>
                                        <p:cTn id="23" dur="500"/>
                                        <p:tgtEl>
                                          <p:spTgt spid="198671"/>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98661"/>
                                        </p:tgtEl>
                                        <p:attrNameLst>
                                          <p:attrName>style.visibility</p:attrName>
                                        </p:attrNameLst>
                                      </p:cBhvr>
                                      <p:to>
                                        <p:strVal val="visible"/>
                                      </p:to>
                                    </p:set>
                                    <p:anim calcmode="lin" valueType="num">
                                      <p:cBhvr additive="base">
                                        <p:cTn id="28" dur="500" fill="hold"/>
                                        <p:tgtEl>
                                          <p:spTgt spid="198661"/>
                                        </p:tgtEl>
                                        <p:attrNameLst>
                                          <p:attrName>ppt_x</p:attrName>
                                        </p:attrNameLst>
                                      </p:cBhvr>
                                      <p:tavLst>
                                        <p:tav tm="0">
                                          <p:val>
                                            <p:strVal val="#ppt_x"/>
                                          </p:val>
                                        </p:tav>
                                        <p:tav tm="100000">
                                          <p:val>
                                            <p:strVal val="#ppt_x"/>
                                          </p:val>
                                        </p:tav>
                                      </p:tavLst>
                                    </p:anim>
                                    <p:anim calcmode="lin" valueType="num">
                                      <p:cBhvr additive="base">
                                        <p:cTn id="29" dur="500" fill="hold"/>
                                        <p:tgtEl>
                                          <p:spTgt spid="198661"/>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98662"/>
                                        </p:tgtEl>
                                        <p:attrNameLst>
                                          <p:attrName>style.visibility</p:attrName>
                                        </p:attrNameLst>
                                      </p:cBhvr>
                                      <p:to>
                                        <p:strVal val="visible"/>
                                      </p:to>
                                    </p:set>
                                    <p:anim calcmode="lin" valueType="num">
                                      <p:cBhvr additive="base">
                                        <p:cTn id="34" dur="500" fill="hold"/>
                                        <p:tgtEl>
                                          <p:spTgt spid="198662"/>
                                        </p:tgtEl>
                                        <p:attrNameLst>
                                          <p:attrName>ppt_x</p:attrName>
                                        </p:attrNameLst>
                                      </p:cBhvr>
                                      <p:tavLst>
                                        <p:tav tm="0">
                                          <p:val>
                                            <p:strVal val="#ppt_x"/>
                                          </p:val>
                                        </p:tav>
                                        <p:tav tm="100000">
                                          <p:val>
                                            <p:strVal val="#ppt_x"/>
                                          </p:val>
                                        </p:tav>
                                      </p:tavLst>
                                    </p:anim>
                                    <p:anim calcmode="lin" valueType="num">
                                      <p:cBhvr additive="base">
                                        <p:cTn id="35" dur="500" fill="hold"/>
                                        <p:tgtEl>
                                          <p:spTgt spid="198662"/>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98664"/>
                                        </p:tgtEl>
                                        <p:attrNameLst>
                                          <p:attrName>style.visibility</p:attrName>
                                        </p:attrNameLst>
                                      </p:cBhvr>
                                      <p:to>
                                        <p:strVal val="visible"/>
                                      </p:to>
                                    </p:set>
                                    <p:anim calcmode="lin" valueType="num">
                                      <p:cBhvr additive="base">
                                        <p:cTn id="40" dur="500" fill="hold"/>
                                        <p:tgtEl>
                                          <p:spTgt spid="198664"/>
                                        </p:tgtEl>
                                        <p:attrNameLst>
                                          <p:attrName>ppt_x</p:attrName>
                                        </p:attrNameLst>
                                      </p:cBhvr>
                                      <p:tavLst>
                                        <p:tav tm="0">
                                          <p:val>
                                            <p:strVal val="#ppt_x"/>
                                          </p:val>
                                        </p:tav>
                                        <p:tav tm="100000">
                                          <p:val>
                                            <p:strVal val="#ppt_x"/>
                                          </p:val>
                                        </p:tav>
                                      </p:tavLst>
                                    </p:anim>
                                    <p:anim calcmode="lin" valueType="num">
                                      <p:cBhvr additive="base">
                                        <p:cTn id="41" dur="500" fill="hold"/>
                                        <p:tgtEl>
                                          <p:spTgt spid="198664"/>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98665"/>
                                        </p:tgtEl>
                                        <p:attrNameLst>
                                          <p:attrName>style.visibility</p:attrName>
                                        </p:attrNameLst>
                                      </p:cBhvr>
                                      <p:to>
                                        <p:strVal val="visible"/>
                                      </p:to>
                                    </p:set>
                                    <p:anim calcmode="lin" valueType="num">
                                      <p:cBhvr additive="base">
                                        <p:cTn id="46" dur="500" fill="hold"/>
                                        <p:tgtEl>
                                          <p:spTgt spid="198665"/>
                                        </p:tgtEl>
                                        <p:attrNameLst>
                                          <p:attrName>ppt_x</p:attrName>
                                        </p:attrNameLst>
                                      </p:cBhvr>
                                      <p:tavLst>
                                        <p:tav tm="0">
                                          <p:val>
                                            <p:strVal val="#ppt_x"/>
                                          </p:val>
                                        </p:tav>
                                        <p:tav tm="100000">
                                          <p:val>
                                            <p:strVal val="#ppt_x"/>
                                          </p:val>
                                        </p:tav>
                                      </p:tavLst>
                                    </p:anim>
                                    <p:anim calcmode="lin" valueType="num">
                                      <p:cBhvr additive="base">
                                        <p:cTn id="47" dur="500" fill="hold"/>
                                        <p:tgtEl>
                                          <p:spTgt spid="198665"/>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198666"/>
                                        </p:tgtEl>
                                        <p:attrNameLst>
                                          <p:attrName>style.visibility</p:attrName>
                                        </p:attrNameLst>
                                      </p:cBhvr>
                                      <p:to>
                                        <p:strVal val="visible"/>
                                      </p:to>
                                    </p:set>
                                    <p:anim calcmode="lin" valueType="num">
                                      <p:cBhvr additive="base">
                                        <p:cTn id="52" dur="500" fill="hold"/>
                                        <p:tgtEl>
                                          <p:spTgt spid="198666"/>
                                        </p:tgtEl>
                                        <p:attrNameLst>
                                          <p:attrName>ppt_x</p:attrName>
                                        </p:attrNameLst>
                                      </p:cBhvr>
                                      <p:tavLst>
                                        <p:tav tm="0">
                                          <p:val>
                                            <p:strVal val="#ppt_x"/>
                                          </p:val>
                                        </p:tav>
                                        <p:tav tm="100000">
                                          <p:val>
                                            <p:strVal val="#ppt_x"/>
                                          </p:val>
                                        </p:tav>
                                      </p:tavLst>
                                    </p:anim>
                                    <p:anim calcmode="lin" valueType="num">
                                      <p:cBhvr additive="base">
                                        <p:cTn id="53" dur="500" fill="hold"/>
                                        <p:tgtEl>
                                          <p:spTgt spid="198666"/>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198672"/>
                                        </p:tgtEl>
                                        <p:attrNameLst>
                                          <p:attrName>style.visibility</p:attrName>
                                        </p:attrNameLst>
                                      </p:cBhvr>
                                      <p:to>
                                        <p:strVal val="visible"/>
                                      </p:to>
                                    </p:set>
                                    <p:anim calcmode="lin" valueType="num">
                                      <p:cBhvr additive="base">
                                        <p:cTn id="58" dur="500" fill="hold"/>
                                        <p:tgtEl>
                                          <p:spTgt spid="198672"/>
                                        </p:tgtEl>
                                        <p:attrNameLst>
                                          <p:attrName>ppt_x</p:attrName>
                                        </p:attrNameLst>
                                      </p:cBhvr>
                                      <p:tavLst>
                                        <p:tav tm="0">
                                          <p:val>
                                            <p:strVal val="#ppt_x"/>
                                          </p:val>
                                        </p:tav>
                                        <p:tav tm="100000">
                                          <p:val>
                                            <p:strVal val="#ppt_x"/>
                                          </p:val>
                                        </p:tav>
                                      </p:tavLst>
                                    </p:anim>
                                    <p:anim calcmode="lin" valueType="num">
                                      <p:cBhvr additive="base">
                                        <p:cTn id="59" dur="500" fill="hold"/>
                                        <p:tgtEl>
                                          <p:spTgt spid="198672"/>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198673"/>
                                        </p:tgtEl>
                                        <p:attrNameLst>
                                          <p:attrName>style.visibility</p:attrName>
                                        </p:attrNameLst>
                                      </p:cBhvr>
                                      <p:to>
                                        <p:strVal val="visible"/>
                                      </p:to>
                                    </p:set>
                                    <p:anim calcmode="lin" valueType="num">
                                      <p:cBhvr additive="base">
                                        <p:cTn id="64" dur="500" fill="hold"/>
                                        <p:tgtEl>
                                          <p:spTgt spid="198673"/>
                                        </p:tgtEl>
                                        <p:attrNameLst>
                                          <p:attrName>ppt_x</p:attrName>
                                        </p:attrNameLst>
                                      </p:cBhvr>
                                      <p:tavLst>
                                        <p:tav tm="0">
                                          <p:val>
                                            <p:strVal val="#ppt_x"/>
                                          </p:val>
                                        </p:tav>
                                        <p:tav tm="100000">
                                          <p:val>
                                            <p:strVal val="#ppt_x"/>
                                          </p:val>
                                        </p:tav>
                                      </p:tavLst>
                                    </p:anim>
                                    <p:anim calcmode="lin" valueType="num">
                                      <p:cBhvr additive="base">
                                        <p:cTn id="65" dur="500" fill="hold"/>
                                        <p:tgtEl>
                                          <p:spTgt spid="1986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8" grpId="0" animBg="1" autoUpdateAnimBg="0"/>
      <p:bldP spid="198659" grpId="0" animBg="1" autoUpdateAnimBg="0"/>
      <p:bldP spid="198661" grpId="0" animBg="1"/>
      <p:bldP spid="198662" grpId="0"/>
      <p:bldP spid="198663" grpId="0" animBg="1" autoUpdateAnimBg="0"/>
      <p:bldP spid="198664" grpId="0" animBg="1"/>
      <p:bldP spid="198665" grpId="0"/>
      <p:bldP spid="198671" grpId="0" animBg="1" autoUpdateAnimBg="0"/>
      <p:bldP spid="198672" grpId="0" animBg="1"/>
      <p:bldP spid="198673" grpId="0"/>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89C2015-C6EB-4E1A-B4B6-1BFB28AF4252}"/>
              </a:ext>
            </a:extLst>
          </p:cNvPr>
          <p:cNvSpPr>
            <a:spLocks noGrp="1"/>
          </p:cNvSpPr>
          <p:nvPr>
            <p:ph type="title"/>
          </p:nvPr>
        </p:nvSpPr>
        <p:spPr/>
        <p:txBody>
          <a:bodyPr/>
          <a:lstStyle/>
          <a:p>
            <a:r>
              <a:rPr lang="zh-CN" altLang="en-US" dirty="0"/>
              <a:t>现代操作系统演变</a:t>
            </a:r>
          </a:p>
        </p:txBody>
      </p:sp>
      <p:sp>
        <p:nvSpPr>
          <p:cNvPr id="168963" name="Rectangle 3">
            <a:extLst>
              <a:ext uri="{FF2B5EF4-FFF2-40B4-BE49-F238E27FC236}">
                <a16:creationId xmlns:a16="http://schemas.microsoft.com/office/drawing/2014/main" id="{149F73D4-423B-41B5-AF3D-4BF5E6758500}"/>
              </a:ext>
            </a:extLst>
          </p:cNvPr>
          <p:cNvSpPr>
            <a:spLocks noGrp="1" noChangeArrowheads="1"/>
          </p:cNvSpPr>
          <p:nvPr>
            <p:ph idx="1"/>
          </p:nvPr>
        </p:nvSpPr>
        <p:spPr/>
        <p:txBody>
          <a:bodyPr/>
          <a:lstStyle/>
          <a:p>
            <a:pPr marL="285750" lvl="0" indent="-285750" latinLnBrk="0">
              <a:lnSpc>
                <a:spcPct val="90000"/>
              </a:lnSpc>
              <a:spcBef>
                <a:spcPct val="10000"/>
              </a:spcBef>
              <a:buSzPct val="100000"/>
              <a:buFontTx/>
              <a:buChar char="•"/>
              <a:defRPr/>
            </a:pPr>
            <a:r>
              <a:rPr lang="en-US" altLang="zh-CN" sz="2400" dirty="0">
                <a:solidFill>
                  <a:srgbClr val="000000"/>
                </a:solidFill>
                <a:latin typeface="Gill Sans Light" charset="0"/>
              </a:rPr>
              <a:t>Multics </a:t>
            </a:r>
            <a:r>
              <a:rPr lang="en-US" altLang="zh-CN" sz="2400" dirty="0">
                <a:solidFill>
                  <a:srgbClr val="000000"/>
                </a:solidFill>
                <a:latin typeface="Gill Sans Light" charset="0"/>
                <a:sym typeface="Wingdings" pitchFamily="2" charset="2"/>
              </a:rPr>
              <a:t> </a:t>
            </a:r>
            <a:r>
              <a:rPr lang="en-US" altLang="zh-CN" sz="2400" dirty="0">
                <a:solidFill>
                  <a:srgbClr val="000000"/>
                </a:solidFill>
                <a:latin typeface="Gill Sans Light" charset="0"/>
              </a:rPr>
              <a:t>AT&amp;T Unix </a:t>
            </a:r>
            <a:r>
              <a:rPr lang="en-US" altLang="zh-CN" sz="2400" dirty="0">
                <a:solidFill>
                  <a:srgbClr val="000000"/>
                </a:solidFill>
                <a:latin typeface="Gill Sans Light" charset="0"/>
                <a:sym typeface="Wingdings" pitchFamily="2" charset="2"/>
              </a:rPr>
              <a:t> BSD Unix  Ultrix, SunOS, NetBSD,…</a:t>
            </a:r>
          </a:p>
          <a:p>
            <a:pPr marL="285750" lvl="0" indent="-285750" latinLnBrk="0">
              <a:lnSpc>
                <a:spcPct val="90000"/>
              </a:lnSpc>
              <a:spcBef>
                <a:spcPct val="10000"/>
              </a:spcBef>
              <a:buSzPct val="100000"/>
              <a:buFontTx/>
              <a:buChar char="•"/>
              <a:defRPr/>
            </a:pPr>
            <a:endParaRPr lang="en-US" altLang="zh-CN" sz="2400" dirty="0">
              <a:solidFill>
                <a:srgbClr val="000000"/>
              </a:solidFill>
              <a:latin typeface="Gill Sans Light" charset="0"/>
            </a:endParaRPr>
          </a:p>
          <a:p>
            <a:pPr marL="285750" lvl="0" indent="-285750" latinLnBrk="0">
              <a:lnSpc>
                <a:spcPct val="90000"/>
              </a:lnSpc>
              <a:spcBef>
                <a:spcPct val="10000"/>
              </a:spcBef>
              <a:buSzPct val="100000"/>
              <a:buFontTx/>
              <a:buChar char="•"/>
              <a:defRPr/>
            </a:pPr>
            <a:r>
              <a:rPr lang="en-US" altLang="zh-CN" sz="2400" dirty="0">
                <a:solidFill>
                  <a:srgbClr val="000000"/>
                </a:solidFill>
                <a:latin typeface="Gill Sans Light" charset="0"/>
              </a:rPr>
              <a:t>Mach (micro-kernel) + Unix BSD </a:t>
            </a:r>
            <a:r>
              <a:rPr lang="en-US" altLang="zh-CN" sz="2400" dirty="0">
                <a:solidFill>
                  <a:srgbClr val="000000"/>
                </a:solidFill>
                <a:latin typeface="Gill Sans Light" charset="0"/>
                <a:sym typeface="Wingdings" pitchFamily="2" charset="2"/>
              </a:rPr>
              <a:t> </a:t>
            </a:r>
            <a:r>
              <a:rPr lang="en-US" altLang="zh-CN" sz="2400" dirty="0" err="1">
                <a:solidFill>
                  <a:srgbClr val="000000"/>
                </a:solidFill>
                <a:latin typeface="Gill Sans Light" charset="0"/>
                <a:sym typeface="Wingdings" pitchFamily="2" charset="2"/>
              </a:rPr>
              <a:t>NextStep</a:t>
            </a:r>
            <a:r>
              <a:rPr lang="en-US" altLang="zh-CN" sz="2400" dirty="0">
                <a:solidFill>
                  <a:srgbClr val="000000"/>
                </a:solidFill>
                <a:latin typeface="Gill Sans Light" charset="0"/>
                <a:sym typeface="Wingdings" pitchFamily="2" charset="2"/>
              </a:rPr>
              <a:t>  XNU  </a:t>
            </a:r>
            <a:br>
              <a:rPr lang="en-US" altLang="zh-CN" sz="2400" dirty="0">
                <a:solidFill>
                  <a:srgbClr val="000000"/>
                </a:solidFill>
                <a:latin typeface="Gill Sans Light" charset="0"/>
                <a:sym typeface="Wingdings" pitchFamily="2" charset="2"/>
              </a:rPr>
            </a:br>
            <a:r>
              <a:rPr lang="en-US" altLang="zh-CN" sz="2400" dirty="0">
                <a:solidFill>
                  <a:srgbClr val="000000"/>
                </a:solidFill>
                <a:latin typeface="Gill Sans Light" charset="0"/>
                <a:sym typeface="Wingdings" pitchFamily="2" charset="2"/>
              </a:rPr>
              <a:t>Apple OS X, iPhone iOS</a:t>
            </a:r>
          </a:p>
          <a:p>
            <a:pPr marL="0" lvl="0" indent="0" latinLnBrk="0">
              <a:lnSpc>
                <a:spcPct val="90000"/>
              </a:lnSpc>
              <a:spcBef>
                <a:spcPct val="10000"/>
              </a:spcBef>
              <a:buSzPct val="100000"/>
              <a:buNone/>
              <a:defRPr/>
            </a:pPr>
            <a:endParaRPr lang="en-US" altLang="zh-CN" sz="2400" dirty="0">
              <a:solidFill>
                <a:srgbClr val="000000"/>
              </a:solidFill>
              <a:latin typeface="Gill Sans Light" charset="0"/>
              <a:sym typeface="Wingdings" pitchFamily="2" charset="2"/>
            </a:endParaRPr>
          </a:p>
          <a:p>
            <a:pPr marL="285750" lvl="0" indent="-285750" latinLnBrk="0">
              <a:lnSpc>
                <a:spcPct val="90000"/>
              </a:lnSpc>
              <a:spcBef>
                <a:spcPct val="10000"/>
              </a:spcBef>
              <a:buSzPct val="100000"/>
              <a:buFontTx/>
              <a:buChar char="•"/>
              <a:defRPr/>
            </a:pPr>
            <a:r>
              <a:rPr lang="en-US" altLang="zh-CN" sz="2400" dirty="0">
                <a:solidFill>
                  <a:srgbClr val="000000"/>
                </a:solidFill>
                <a:latin typeface="Gill Sans Light" charset="0"/>
                <a:sym typeface="Wingdings" pitchFamily="2" charset="2"/>
              </a:rPr>
              <a:t>MINIX  Linux  Android OS, Chrome OS, RedHat, Ubuntu, Fedora, Debian, </a:t>
            </a:r>
            <a:r>
              <a:rPr lang="en-US" altLang="zh-CN" sz="2400" dirty="0" err="1">
                <a:solidFill>
                  <a:srgbClr val="000000"/>
                </a:solidFill>
                <a:latin typeface="Gill Sans Light" charset="0"/>
                <a:sym typeface="Wingdings" pitchFamily="2" charset="2"/>
              </a:rPr>
              <a:t>Suse</a:t>
            </a:r>
            <a:r>
              <a:rPr lang="en-US" altLang="zh-CN" sz="2400" dirty="0">
                <a:solidFill>
                  <a:srgbClr val="000000"/>
                </a:solidFill>
                <a:latin typeface="Gill Sans Light" charset="0"/>
                <a:sym typeface="Wingdings" pitchFamily="2" charset="2"/>
              </a:rPr>
              <a:t>,…</a:t>
            </a:r>
          </a:p>
          <a:p>
            <a:pPr marL="285750" lvl="0" indent="-285750" latinLnBrk="0">
              <a:lnSpc>
                <a:spcPct val="90000"/>
              </a:lnSpc>
              <a:spcBef>
                <a:spcPct val="10000"/>
              </a:spcBef>
              <a:buSzPct val="100000"/>
              <a:buFontTx/>
              <a:buChar char="•"/>
              <a:defRPr/>
            </a:pPr>
            <a:endParaRPr lang="en-US" altLang="zh-CN" sz="2400" dirty="0">
              <a:solidFill>
                <a:srgbClr val="000000"/>
              </a:solidFill>
              <a:latin typeface="Gill Sans Light" charset="0"/>
              <a:sym typeface="Wingdings" pitchFamily="2" charset="2"/>
            </a:endParaRPr>
          </a:p>
          <a:p>
            <a:pPr marL="285750" lvl="0" indent="-285750" latinLnBrk="0">
              <a:lnSpc>
                <a:spcPct val="90000"/>
              </a:lnSpc>
              <a:spcBef>
                <a:spcPct val="10000"/>
              </a:spcBef>
              <a:buSzPct val="100000"/>
              <a:buFontTx/>
              <a:buChar char="•"/>
              <a:defRPr/>
            </a:pPr>
            <a:r>
              <a:rPr lang="en-US" altLang="zh-CN" sz="2400" dirty="0">
                <a:solidFill>
                  <a:srgbClr val="000000"/>
                </a:solidFill>
                <a:latin typeface="Gill Sans Light" charset="0"/>
                <a:sym typeface="Wingdings" pitchFamily="2" charset="2"/>
              </a:rPr>
              <a:t>CP/M  QDOS  MS-DOS  Windows 3.1  NT  95  98  2000  XP  Vista  7  8  10  11…</a:t>
            </a:r>
          </a:p>
        </p:txBody>
      </p:sp>
    </p:spTree>
    <p:extLst>
      <p:ext uri="{BB962C8B-B14F-4D97-AF65-F5344CB8AC3E}">
        <p14:creationId xmlns:p14="http://schemas.microsoft.com/office/powerpoint/2010/main" val="1780040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8963">
                                            <p:txEl>
                                              <p:pRg st="0" end="0"/>
                                            </p:txEl>
                                          </p:spTgt>
                                        </p:tgtEl>
                                        <p:attrNameLst>
                                          <p:attrName>style.visibility</p:attrName>
                                        </p:attrNameLst>
                                      </p:cBhvr>
                                      <p:to>
                                        <p:strVal val="visible"/>
                                      </p:to>
                                    </p:set>
                                    <p:animEffect transition="in" filter="fade">
                                      <p:cBhvr>
                                        <p:cTn id="7" dur="2000"/>
                                        <p:tgtEl>
                                          <p:spTgt spid="1689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8963">
                                            <p:txEl>
                                              <p:pRg st="2" end="2"/>
                                            </p:txEl>
                                          </p:spTgt>
                                        </p:tgtEl>
                                        <p:attrNameLst>
                                          <p:attrName>style.visibility</p:attrName>
                                        </p:attrNameLst>
                                      </p:cBhvr>
                                      <p:to>
                                        <p:strVal val="visible"/>
                                      </p:to>
                                    </p:set>
                                    <p:animEffect transition="in" filter="fade">
                                      <p:cBhvr>
                                        <p:cTn id="12" dur="2000"/>
                                        <p:tgtEl>
                                          <p:spTgt spid="16896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8963">
                                            <p:txEl>
                                              <p:pRg st="4" end="4"/>
                                            </p:txEl>
                                          </p:spTgt>
                                        </p:tgtEl>
                                        <p:attrNameLst>
                                          <p:attrName>style.visibility</p:attrName>
                                        </p:attrNameLst>
                                      </p:cBhvr>
                                      <p:to>
                                        <p:strVal val="visible"/>
                                      </p:to>
                                    </p:set>
                                    <p:animEffect transition="in" filter="fade">
                                      <p:cBhvr>
                                        <p:cTn id="17" dur="2000"/>
                                        <p:tgtEl>
                                          <p:spTgt spid="16896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8963">
                                            <p:txEl>
                                              <p:pRg st="6" end="6"/>
                                            </p:txEl>
                                          </p:spTgt>
                                        </p:tgtEl>
                                        <p:attrNameLst>
                                          <p:attrName>style.visibility</p:attrName>
                                        </p:attrNameLst>
                                      </p:cBhvr>
                                      <p:to>
                                        <p:strVal val="visible"/>
                                      </p:to>
                                    </p:set>
                                    <p:animEffect transition="in" filter="fade">
                                      <p:cBhvr>
                                        <p:cTn id="22" dur="2000"/>
                                        <p:tgtEl>
                                          <p:spTgt spid="16896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3" grpId="0" build="p"/>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8195" name="Picture 53" descr="esedd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1113" y="0"/>
            <a:ext cx="2782887"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Text Box 21"/>
          <p:cNvSpPr txBox="1">
            <a:spLocks noChangeArrowheads="1"/>
          </p:cNvSpPr>
          <p:nvPr/>
        </p:nvSpPr>
        <p:spPr bwMode="auto">
          <a:xfrm>
            <a:off x="3691622" y="207711"/>
            <a:ext cx="177980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300163">
              <a:defRPr kumimoji="1">
                <a:solidFill>
                  <a:schemeClr val="tx1"/>
                </a:solidFill>
                <a:latin typeface="HY강B" pitchFamily="18" charset="-127"/>
                <a:ea typeface="HY강B" pitchFamily="18" charset="-127"/>
              </a:defRPr>
            </a:lvl1pPr>
            <a:lvl2pPr marL="742950" indent="-285750" defTabSz="1300163">
              <a:defRPr kumimoji="1">
                <a:solidFill>
                  <a:schemeClr val="tx1"/>
                </a:solidFill>
                <a:latin typeface="HY강B" pitchFamily="18" charset="-127"/>
                <a:ea typeface="HY강B" pitchFamily="18" charset="-127"/>
              </a:defRPr>
            </a:lvl2pPr>
            <a:lvl3pPr marL="1143000" indent="-228600" defTabSz="1300163">
              <a:defRPr kumimoji="1">
                <a:solidFill>
                  <a:schemeClr val="tx1"/>
                </a:solidFill>
                <a:latin typeface="HY강B" pitchFamily="18" charset="-127"/>
                <a:ea typeface="HY강B" pitchFamily="18" charset="-127"/>
              </a:defRPr>
            </a:lvl3pPr>
            <a:lvl4pPr marL="1600200" indent="-228600" defTabSz="1300163">
              <a:defRPr kumimoji="1">
                <a:solidFill>
                  <a:schemeClr val="tx1"/>
                </a:solidFill>
                <a:latin typeface="HY강B" pitchFamily="18" charset="-127"/>
                <a:ea typeface="HY강B" pitchFamily="18" charset="-127"/>
              </a:defRPr>
            </a:lvl4pPr>
            <a:lvl5pPr marL="2057400" indent="-228600" defTabSz="1300163">
              <a:defRPr kumimoji="1">
                <a:solidFill>
                  <a:schemeClr val="tx1"/>
                </a:solidFill>
                <a:latin typeface="HY강B" pitchFamily="18" charset="-127"/>
                <a:ea typeface="HY강B" pitchFamily="18" charset="-127"/>
              </a:defRPr>
            </a:lvl5pPr>
            <a:lvl6pPr marL="2514600" indent="-228600" defTabSz="1300163" eaLnBrk="0" fontAlgn="base" hangingPunct="0">
              <a:spcBef>
                <a:spcPct val="0"/>
              </a:spcBef>
              <a:spcAft>
                <a:spcPct val="0"/>
              </a:spcAft>
              <a:defRPr kumimoji="1">
                <a:solidFill>
                  <a:schemeClr val="tx1"/>
                </a:solidFill>
                <a:latin typeface="HY강B" pitchFamily="18" charset="-127"/>
                <a:ea typeface="HY강B" pitchFamily="18" charset="-127"/>
              </a:defRPr>
            </a:lvl6pPr>
            <a:lvl7pPr marL="2971800" indent="-228600" defTabSz="1300163" eaLnBrk="0" fontAlgn="base" hangingPunct="0">
              <a:spcBef>
                <a:spcPct val="0"/>
              </a:spcBef>
              <a:spcAft>
                <a:spcPct val="0"/>
              </a:spcAft>
              <a:defRPr kumimoji="1">
                <a:solidFill>
                  <a:schemeClr val="tx1"/>
                </a:solidFill>
                <a:latin typeface="HY강B" pitchFamily="18" charset="-127"/>
                <a:ea typeface="HY강B" pitchFamily="18" charset="-127"/>
              </a:defRPr>
            </a:lvl7pPr>
            <a:lvl8pPr marL="3429000" indent="-228600" defTabSz="1300163" eaLnBrk="0" fontAlgn="base" hangingPunct="0">
              <a:spcBef>
                <a:spcPct val="0"/>
              </a:spcBef>
              <a:spcAft>
                <a:spcPct val="0"/>
              </a:spcAft>
              <a:defRPr kumimoji="1">
                <a:solidFill>
                  <a:schemeClr val="tx1"/>
                </a:solidFill>
                <a:latin typeface="HY강B" pitchFamily="18" charset="-127"/>
                <a:ea typeface="HY강B" pitchFamily="18" charset="-127"/>
              </a:defRPr>
            </a:lvl8pPr>
            <a:lvl9pPr marL="3886200" indent="-228600" defTabSz="1300163" eaLnBrk="0" fontAlgn="base" hangingPunct="0">
              <a:spcBef>
                <a:spcPct val="0"/>
              </a:spcBef>
              <a:spcAft>
                <a:spcPct val="0"/>
              </a:spcAft>
              <a:defRPr kumimoji="1">
                <a:solidFill>
                  <a:schemeClr val="tx1"/>
                </a:solidFill>
                <a:latin typeface="HY강B" pitchFamily="18" charset="-127"/>
                <a:ea typeface="HY강B" pitchFamily="18" charset="-127"/>
              </a:defRPr>
            </a:lvl9pPr>
          </a:lstStyle>
          <a:p>
            <a:pPr eaLnBrk="1" fontAlgn="ctr" hangingPunct="1">
              <a:spcBef>
                <a:spcPct val="50000"/>
              </a:spcBef>
            </a:pPr>
            <a:r>
              <a:rPr kumimoji="0" lang="zh-CN" altLang="en-US" sz="3600" b="1" dirty="0">
                <a:latin typeface="黑体" panose="02010609060101010101" pitchFamily="49" charset="-122"/>
                <a:ea typeface="黑体" panose="02010609060101010101" pitchFamily="49" charset="-122"/>
              </a:rPr>
              <a:t>目  录</a:t>
            </a:r>
          </a:p>
        </p:txBody>
      </p:sp>
      <p:sp>
        <p:nvSpPr>
          <p:cNvPr id="19462" name="椭圆 24"/>
          <p:cNvSpPr>
            <a:spLocks noChangeArrowheads="1"/>
          </p:cNvSpPr>
          <p:nvPr/>
        </p:nvSpPr>
        <p:spPr bwMode="auto">
          <a:xfrm>
            <a:off x="2112963" y="1171258"/>
            <a:ext cx="550862" cy="552450"/>
          </a:xfrm>
          <a:prstGeom prst="ellipse">
            <a:avLst/>
          </a:prstGeom>
          <a:solidFill>
            <a:srgbClr val="1790BB"/>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defRPr kumimoji="1">
                <a:solidFill>
                  <a:schemeClr val="tx1"/>
                </a:solidFill>
                <a:latin typeface="HY강B" pitchFamily="18" charset="-127"/>
                <a:ea typeface="HY강B" pitchFamily="18" charset="-127"/>
              </a:defRPr>
            </a:lvl1pPr>
            <a:lvl2pPr marL="742950" indent="-285750">
              <a:defRPr kumimoji="1">
                <a:solidFill>
                  <a:schemeClr val="tx1"/>
                </a:solidFill>
                <a:latin typeface="HY강B" pitchFamily="18" charset="-127"/>
                <a:ea typeface="HY강B" pitchFamily="18" charset="-127"/>
              </a:defRPr>
            </a:lvl2pPr>
            <a:lvl3pPr marL="1143000" indent="-228600">
              <a:defRPr kumimoji="1">
                <a:solidFill>
                  <a:schemeClr val="tx1"/>
                </a:solidFill>
                <a:latin typeface="HY강B" pitchFamily="18" charset="-127"/>
                <a:ea typeface="HY강B" pitchFamily="18" charset="-127"/>
              </a:defRPr>
            </a:lvl3pPr>
            <a:lvl4pPr marL="1600200" indent="-228600">
              <a:defRPr kumimoji="1">
                <a:solidFill>
                  <a:schemeClr val="tx1"/>
                </a:solidFill>
                <a:latin typeface="HY강B" pitchFamily="18" charset="-127"/>
                <a:ea typeface="HY강B" pitchFamily="18" charset="-127"/>
              </a:defRPr>
            </a:lvl4pPr>
            <a:lvl5pPr marL="2057400" indent="-228600">
              <a:defRPr kumimoji="1">
                <a:solidFill>
                  <a:schemeClr val="tx1"/>
                </a:solidFill>
                <a:latin typeface="HY강B" pitchFamily="18" charset="-127"/>
                <a:ea typeface="HY강B" pitchFamily="18" charset="-127"/>
              </a:defRPr>
            </a:lvl5pPr>
            <a:lvl6pPr marL="2514600" indent="-228600" eaLnBrk="0" fontAlgn="base" hangingPunct="0">
              <a:spcBef>
                <a:spcPct val="0"/>
              </a:spcBef>
              <a:spcAft>
                <a:spcPct val="0"/>
              </a:spcAft>
              <a:defRPr kumimoji="1">
                <a:solidFill>
                  <a:schemeClr val="tx1"/>
                </a:solidFill>
                <a:latin typeface="HY강B" pitchFamily="18" charset="-127"/>
                <a:ea typeface="HY강B" pitchFamily="18" charset="-127"/>
              </a:defRPr>
            </a:lvl6pPr>
            <a:lvl7pPr marL="2971800" indent="-228600" eaLnBrk="0" fontAlgn="base" hangingPunct="0">
              <a:spcBef>
                <a:spcPct val="0"/>
              </a:spcBef>
              <a:spcAft>
                <a:spcPct val="0"/>
              </a:spcAft>
              <a:defRPr kumimoji="1">
                <a:solidFill>
                  <a:schemeClr val="tx1"/>
                </a:solidFill>
                <a:latin typeface="HY강B" pitchFamily="18" charset="-127"/>
                <a:ea typeface="HY강B" pitchFamily="18" charset="-127"/>
              </a:defRPr>
            </a:lvl7pPr>
            <a:lvl8pPr marL="3429000" indent="-228600" eaLnBrk="0" fontAlgn="base" hangingPunct="0">
              <a:spcBef>
                <a:spcPct val="0"/>
              </a:spcBef>
              <a:spcAft>
                <a:spcPct val="0"/>
              </a:spcAft>
              <a:defRPr kumimoji="1">
                <a:solidFill>
                  <a:schemeClr val="tx1"/>
                </a:solidFill>
                <a:latin typeface="HY강B" pitchFamily="18" charset="-127"/>
                <a:ea typeface="HY강B" pitchFamily="18" charset="-127"/>
              </a:defRPr>
            </a:lvl8pPr>
            <a:lvl9pPr marL="3886200" indent="-228600" eaLnBrk="0" fontAlgn="base" hangingPunct="0">
              <a:spcBef>
                <a:spcPct val="0"/>
              </a:spcBef>
              <a:spcAft>
                <a:spcPct val="0"/>
              </a:spcAft>
              <a:defRPr kumimoji="1">
                <a:solidFill>
                  <a:schemeClr val="tx1"/>
                </a:solidFill>
                <a:latin typeface="HY강B" pitchFamily="18" charset="-127"/>
                <a:ea typeface="HY강B" pitchFamily="18" charset="-127"/>
              </a:defRPr>
            </a:lvl9pPr>
          </a:lstStyle>
          <a:p>
            <a:pPr algn="ctr" eaLnBrk="1" hangingPunct="1"/>
            <a:r>
              <a:rPr kumimoji="0" lang="en-US" altLang="zh-CN" sz="280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rPr>
              <a:t>1</a:t>
            </a:r>
            <a:endParaRPr kumimoji="0" lang="zh-CN" altLang="en-US" sz="280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9464" name="Text Box 8"/>
          <p:cNvSpPr txBox="1">
            <a:spLocks noChangeArrowheads="1"/>
          </p:cNvSpPr>
          <p:nvPr/>
        </p:nvSpPr>
        <p:spPr bwMode="auto">
          <a:xfrm>
            <a:off x="2854961" y="1862305"/>
            <a:ext cx="38779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HY강B" pitchFamily="18" charset="-127"/>
                <a:ea typeface="HY강B" pitchFamily="18" charset="-127"/>
              </a:defRPr>
            </a:lvl1pPr>
            <a:lvl2pPr marL="742950" indent="-285750">
              <a:defRPr kumimoji="1">
                <a:solidFill>
                  <a:schemeClr val="tx1"/>
                </a:solidFill>
                <a:latin typeface="HY강B" pitchFamily="18" charset="-127"/>
                <a:ea typeface="HY강B" pitchFamily="18" charset="-127"/>
              </a:defRPr>
            </a:lvl2pPr>
            <a:lvl3pPr marL="1143000" indent="-228600">
              <a:defRPr kumimoji="1">
                <a:solidFill>
                  <a:schemeClr val="tx1"/>
                </a:solidFill>
                <a:latin typeface="HY강B" pitchFamily="18" charset="-127"/>
                <a:ea typeface="HY강B" pitchFamily="18" charset="-127"/>
              </a:defRPr>
            </a:lvl3pPr>
            <a:lvl4pPr marL="1600200" indent="-228600">
              <a:defRPr kumimoji="1">
                <a:solidFill>
                  <a:schemeClr val="tx1"/>
                </a:solidFill>
                <a:latin typeface="HY강B" pitchFamily="18" charset="-127"/>
                <a:ea typeface="HY강B" pitchFamily="18" charset="-127"/>
              </a:defRPr>
            </a:lvl4pPr>
            <a:lvl5pPr marL="2057400" indent="-228600">
              <a:defRPr kumimoji="1">
                <a:solidFill>
                  <a:schemeClr val="tx1"/>
                </a:solidFill>
                <a:latin typeface="HY강B" pitchFamily="18" charset="-127"/>
                <a:ea typeface="HY강B" pitchFamily="18" charset="-127"/>
              </a:defRPr>
            </a:lvl5pPr>
            <a:lvl6pPr marL="2514600" indent="-228600" eaLnBrk="0" fontAlgn="base" hangingPunct="0">
              <a:spcBef>
                <a:spcPct val="0"/>
              </a:spcBef>
              <a:spcAft>
                <a:spcPct val="0"/>
              </a:spcAft>
              <a:defRPr kumimoji="1">
                <a:solidFill>
                  <a:schemeClr val="tx1"/>
                </a:solidFill>
                <a:latin typeface="HY강B" pitchFamily="18" charset="-127"/>
                <a:ea typeface="HY강B" pitchFamily="18" charset="-127"/>
              </a:defRPr>
            </a:lvl6pPr>
            <a:lvl7pPr marL="2971800" indent="-228600" eaLnBrk="0" fontAlgn="base" hangingPunct="0">
              <a:spcBef>
                <a:spcPct val="0"/>
              </a:spcBef>
              <a:spcAft>
                <a:spcPct val="0"/>
              </a:spcAft>
              <a:defRPr kumimoji="1">
                <a:solidFill>
                  <a:schemeClr val="tx1"/>
                </a:solidFill>
                <a:latin typeface="HY강B" pitchFamily="18" charset="-127"/>
                <a:ea typeface="HY강B" pitchFamily="18" charset="-127"/>
              </a:defRPr>
            </a:lvl7pPr>
            <a:lvl8pPr marL="3429000" indent="-228600" eaLnBrk="0" fontAlgn="base" hangingPunct="0">
              <a:spcBef>
                <a:spcPct val="0"/>
              </a:spcBef>
              <a:spcAft>
                <a:spcPct val="0"/>
              </a:spcAft>
              <a:defRPr kumimoji="1">
                <a:solidFill>
                  <a:schemeClr val="tx1"/>
                </a:solidFill>
                <a:latin typeface="HY강B" pitchFamily="18" charset="-127"/>
                <a:ea typeface="HY강B" pitchFamily="18" charset="-127"/>
              </a:defRPr>
            </a:lvl8pPr>
            <a:lvl9pPr marL="3886200" indent="-228600" eaLnBrk="0" fontAlgn="base" hangingPunct="0">
              <a:spcBef>
                <a:spcPct val="0"/>
              </a:spcBef>
              <a:spcAft>
                <a:spcPct val="0"/>
              </a:spcAft>
              <a:defRPr kumimoji="1">
                <a:solidFill>
                  <a:schemeClr val="tx1"/>
                </a:solidFill>
                <a:latin typeface="HY강B" pitchFamily="18" charset="-127"/>
                <a:ea typeface="HY강B" pitchFamily="18" charset="-127"/>
              </a:defRPr>
            </a:lvl9pPr>
          </a:lstStyle>
          <a:p>
            <a:pPr eaLnBrk="1" latinLnBrk="1" hangingPunct="1"/>
            <a:r>
              <a:rPr lang="zh-CN" altLang="en-US" sz="2800">
                <a:solidFill>
                  <a:srgbClr val="FF0000"/>
                </a:solidFill>
                <a:latin typeface="隶书" panose="02010509060101010101" pitchFamily="49" charset="-122"/>
                <a:ea typeface="隶书" panose="02010509060101010101" pitchFamily="49" charset="-122"/>
              </a:rPr>
              <a:t>进程管理</a:t>
            </a:r>
            <a:endParaRPr lang="zh-CN" altLang="en-US" sz="2800" dirty="0">
              <a:solidFill>
                <a:srgbClr val="FF0000"/>
              </a:solidFill>
              <a:latin typeface="隶书" panose="02010509060101010101" pitchFamily="49" charset="-122"/>
              <a:ea typeface="隶书" panose="02010509060101010101" pitchFamily="49" charset="-122"/>
            </a:endParaRPr>
          </a:p>
        </p:txBody>
      </p:sp>
      <p:sp>
        <p:nvSpPr>
          <p:cNvPr id="19465" name="Text Box 8"/>
          <p:cNvSpPr txBox="1">
            <a:spLocks noChangeArrowheads="1"/>
          </p:cNvSpPr>
          <p:nvPr/>
        </p:nvSpPr>
        <p:spPr bwMode="auto">
          <a:xfrm>
            <a:off x="2854961" y="2579178"/>
            <a:ext cx="32715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HY강B" pitchFamily="18" charset="-127"/>
                <a:ea typeface="HY강B" pitchFamily="18" charset="-127"/>
              </a:defRPr>
            </a:lvl1pPr>
            <a:lvl2pPr marL="742950" indent="-285750">
              <a:defRPr kumimoji="1">
                <a:solidFill>
                  <a:schemeClr val="tx1"/>
                </a:solidFill>
                <a:latin typeface="HY강B" pitchFamily="18" charset="-127"/>
                <a:ea typeface="HY강B" pitchFamily="18" charset="-127"/>
              </a:defRPr>
            </a:lvl2pPr>
            <a:lvl3pPr marL="1143000" indent="-228600">
              <a:defRPr kumimoji="1">
                <a:solidFill>
                  <a:schemeClr val="tx1"/>
                </a:solidFill>
                <a:latin typeface="HY강B" pitchFamily="18" charset="-127"/>
                <a:ea typeface="HY강B" pitchFamily="18" charset="-127"/>
              </a:defRPr>
            </a:lvl3pPr>
            <a:lvl4pPr marL="1600200" indent="-228600">
              <a:defRPr kumimoji="1">
                <a:solidFill>
                  <a:schemeClr val="tx1"/>
                </a:solidFill>
                <a:latin typeface="HY강B" pitchFamily="18" charset="-127"/>
                <a:ea typeface="HY강B" pitchFamily="18" charset="-127"/>
              </a:defRPr>
            </a:lvl4pPr>
            <a:lvl5pPr marL="2057400" indent="-228600">
              <a:defRPr kumimoji="1">
                <a:solidFill>
                  <a:schemeClr val="tx1"/>
                </a:solidFill>
                <a:latin typeface="HY강B" pitchFamily="18" charset="-127"/>
                <a:ea typeface="HY강B" pitchFamily="18" charset="-127"/>
              </a:defRPr>
            </a:lvl5pPr>
            <a:lvl6pPr marL="2514600" indent="-228600" eaLnBrk="0" fontAlgn="base" hangingPunct="0">
              <a:spcBef>
                <a:spcPct val="0"/>
              </a:spcBef>
              <a:spcAft>
                <a:spcPct val="0"/>
              </a:spcAft>
              <a:defRPr kumimoji="1">
                <a:solidFill>
                  <a:schemeClr val="tx1"/>
                </a:solidFill>
                <a:latin typeface="HY강B" pitchFamily="18" charset="-127"/>
                <a:ea typeface="HY강B" pitchFamily="18" charset="-127"/>
              </a:defRPr>
            </a:lvl6pPr>
            <a:lvl7pPr marL="2971800" indent="-228600" eaLnBrk="0" fontAlgn="base" hangingPunct="0">
              <a:spcBef>
                <a:spcPct val="0"/>
              </a:spcBef>
              <a:spcAft>
                <a:spcPct val="0"/>
              </a:spcAft>
              <a:defRPr kumimoji="1">
                <a:solidFill>
                  <a:schemeClr val="tx1"/>
                </a:solidFill>
                <a:latin typeface="HY강B" pitchFamily="18" charset="-127"/>
                <a:ea typeface="HY강B" pitchFamily="18" charset="-127"/>
              </a:defRPr>
            </a:lvl7pPr>
            <a:lvl8pPr marL="3429000" indent="-228600" eaLnBrk="0" fontAlgn="base" hangingPunct="0">
              <a:spcBef>
                <a:spcPct val="0"/>
              </a:spcBef>
              <a:spcAft>
                <a:spcPct val="0"/>
              </a:spcAft>
              <a:defRPr kumimoji="1">
                <a:solidFill>
                  <a:schemeClr val="tx1"/>
                </a:solidFill>
                <a:latin typeface="HY강B" pitchFamily="18" charset="-127"/>
                <a:ea typeface="HY강B" pitchFamily="18" charset="-127"/>
              </a:defRPr>
            </a:lvl8pPr>
            <a:lvl9pPr marL="3886200" indent="-228600" eaLnBrk="0" fontAlgn="base" hangingPunct="0">
              <a:spcBef>
                <a:spcPct val="0"/>
              </a:spcBef>
              <a:spcAft>
                <a:spcPct val="0"/>
              </a:spcAft>
              <a:defRPr kumimoji="1">
                <a:solidFill>
                  <a:schemeClr val="tx1"/>
                </a:solidFill>
                <a:latin typeface="HY강B" pitchFamily="18" charset="-127"/>
                <a:ea typeface="HY강B" pitchFamily="18" charset="-127"/>
              </a:defRPr>
            </a:lvl9pPr>
          </a:lstStyle>
          <a:p>
            <a:pPr eaLnBrk="1" latinLnBrk="1" hangingPunct="1"/>
            <a:r>
              <a:rPr lang="zh-CN" altLang="en-US" sz="2800" dirty="0">
                <a:solidFill>
                  <a:srgbClr val="FF0000"/>
                </a:solidFill>
                <a:latin typeface="隶书" panose="02010509060101010101" pitchFamily="49" charset="-122"/>
                <a:ea typeface="隶书" panose="02010509060101010101" pitchFamily="49" charset="-122"/>
              </a:rPr>
              <a:t>处理机调度与死锁</a:t>
            </a:r>
          </a:p>
        </p:txBody>
      </p:sp>
      <p:sp>
        <p:nvSpPr>
          <p:cNvPr id="19466" name="Text Box 8"/>
          <p:cNvSpPr txBox="1">
            <a:spLocks noChangeArrowheads="1"/>
          </p:cNvSpPr>
          <p:nvPr/>
        </p:nvSpPr>
        <p:spPr bwMode="auto">
          <a:xfrm>
            <a:off x="2956560" y="3272417"/>
            <a:ext cx="271657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HY강B" pitchFamily="18" charset="-127"/>
                <a:ea typeface="HY강B" pitchFamily="18" charset="-127"/>
              </a:defRPr>
            </a:lvl1pPr>
            <a:lvl2pPr marL="742950" indent="-285750">
              <a:defRPr kumimoji="1">
                <a:solidFill>
                  <a:schemeClr val="tx1"/>
                </a:solidFill>
                <a:latin typeface="HY강B" pitchFamily="18" charset="-127"/>
                <a:ea typeface="HY강B" pitchFamily="18" charset="-127"/>
              </a:defRPr>
            </a:lvl2pPr>
            <a:lvl3pPr marL="1143000" indent="-228600">
              <a:defRPr kumimoji="1">
                <a:solidFill>
                  <a:schemeClr val="tx1"/>
                </a:solidFill>
                <a:latin typeface="HY강B" pitchFamily="18" charset="-127"/>
                <a:ea typeface="HY강B" pitchFamily="18" charset="-127"/>
              </a:defRPr>
            </a:lvl3pPr>
            <a:lvl4pPr marL="1600200" indent="-228600">
              <a:defRPr kumimoji="1">
                <a:solidFill>
                  <a:schemeClr val="tx1"/>
                </a:solidFill>
                <a:latin typeface="HY강B" pitchFamily="18" charset="-127"/>
                <a:ea typeface="HY강B" pitchFamily="18" charset="-127"/>
              </a:defRPr>
            </a:lvl4pPr>
            <a:lvl5pPr marL="2057400" indent="-228600">
              <a:defRPr kumimoji="1">
                <a:solidFill>
                  <a:schemeClr val="tx1"/>
                </a:solidFill>
                <a:latin typeface="HY강B" pitchFamily="18" charset="-127"/>
                <a:ea typeface="HY강B" pitchFamily="18" charset="-127"/>
              </a:defRPr>
            </a:lvl5pPr>
            <a:lvl6pPr marL="2514600" indent="-228600" eaLnBrk="0" fontAlgn="base" hangingPunct="0">
              <a:spcBef>
                <a:spcPct val="0"/>
              </a:spcBef>
              <a:spcAft>
                <a:spcPct val="0"/>
              </a:spcAft>
              <a:defRPr kumimoji="1">
                <a:solidFill>
                  <a:schemeClr val="tx1"/>
                </a:solidFill>
                <a:latin typeface="HY강B" pitchFamily="18" charset="-127"/>
                <a:ea typeface="HY강B" pitchFamily="18" charset="-127"/>
              </a:defRPr>
            </a:lvl6pPr>
            <a:lvl7pPr marL="2971800" indent="-228600" eaLnBrk="0" fontAlgn="base" hangingPunct="0">
              <a:spcBef>
                <a:spcPct val="0"/>
              </a:spcBef>
              <a:spcAft>
                <a:spcPct val="0"/>
              </a:spcAft>
              <a:defRPr kumimoji="1">
                <a:solidFill>
                  <a:schemeClr val="tx1"/>
                </a:solidFill>
                <a:latin typeface="HY강B" pitchFamily="18" charset="-127"/>
                <a:ea typeface="HY강B" pitchFamily="18" charset="-127"/>
              </a:defRPr>
            </a:lvl7pPr>
            <a:lvl8pPr marL="3429000" indent="-228600" eaLnBrk="0" fontAlgn="base" hangingPunct="0">
              <a:spcBef>
                <a:spcPct val="0"/>
              </a:spcBef>
              <a:spcAft>
                <a:spcPct val="0"/>
              </a:spcAft>
              <a:defRPr kumimoji="1">
                <a:solidFill>
                  <a:schemeClr val="tx1"/>
                </a:solidFill>
                <a:latin typeface="HY강B" pitchFamily="18" charset="-127"/>
                <a:ea typeface="HY강B" pitchFamily="18" charset="-127"/>
              </a:defRPr>
            </a:lvl8pPr>
            <a:lvl9pPr marL="3886200" indent="-228600" eaLnBrk="0" fontAlgn="base" hangingPunct="0">
              <a:spcBef>
                <a:spcPct val="0"/>
              </a:spcBef>
              <a:spcAft>
                <a:spcPct val="0"/>
              </a:spcAft>
              <a:defRPr kumimoji="1">
                <a:solidFill>
                  <a:schemeClr val="tx1"/>
                </a:solidFill>
                <a:latin typeface="HY강B" pitchFamily="18" charset="-127"/>
                <a:ea typeface="HY강B" pitchFamily="18" charset="-127"/>
              </a:defRPr>
            </a:lvl9pPr>
          </a:lstStyle>
          <a:p>
            <a:pPr eaLnBrk="1" latinLnBrk="1" hangingPunct="1"/>
            <a:r>
              <a:rPr lang="zh-CN" altLang="en-US" sz="2800" dirty="0">
                <a:solidFill>
                  <a:srgbClr val="FF0000"/>
                </a:solidFill>
                <a:latin typeface="隶书" panose="02010509060101010101" pitchFamily="49" charset="-122"/>
                <a:ea typeface="隶书" panose="02010509060101010101" pitchFamily="49" charset="-122"/>
              </a:rPr>
              <a:t>存储器管理</a:t>
            </a:r>
          </a:p>
        </p:txBody>
      </p:sp>
      <p:sp>
        <p:nvSpPr>
          <p:cNvPr id="40" name="圆角矩形 39"/>
          <p:cNvSpPr>
            <a:spLocks noChangeArrowheads="1"/>
          </p:cNvSpPr>
          <p:nvPr/>
        </p:nvSpPr>
        <p:spPr bwMode="auto">
          <a:xfrm>
            <a:off x="2497138" y="3298102"/>
            <a:ext cx="4349750" cy="552450"/>
          </a:xfrm>
          <a:prstGeom prst="roundRect">
            <a:avLst>
              <a:gd name="adj" fmla="val 50000"/>
            </a:avLst>
          </a:prstGeom>
          <a:noFill/>
          <a:ln w="25400" algn="ctr">
            <a:solidFill>
              <a:srgbClr val="1790BB"/>
            </a:solidFill>
            <a:round/>
            <a:headEnd/>
            <a:tailEnd/>
          </a:ln>
        </p:spPr>
        <p:txBody>
          <a:bodyPr anchor="ctr"/>
          <a:lstStyle/>
          <a:p>
            <a:pPr algn="ctr" eaLnBrk="1" fontAlgn="auto" hangingPunct="1">
              <a:spcBef>
                <a:spcPts val="0"/>
              </a:spcBef>
              <a:spcAft>
                <a:spcPts val="0"/>
              </a:spcAft>
              <a:defRPr/>
            </a:pPr>
            <a:endParaRPr kumimoji="0" lang="zh-CN" altLang="en-US">
              <a:solidFill>
                <a:schemeClr val="lt1"/>
              </a:solidFill>
              <a:latin typeface="+mn-lt"/>
              <a:ea typeface="+mn-ea"/>
            </a:endParaRPr>
          </a:p>
        </p:txBody>
      </p:sp>
      <p:sp>
        <p:nvSpPr>
          <p:cNvPr id="19472" name="椭圆 24"/>
          <p:cNvSpPr>
            <a:spLocks noChangeArrowheads="1"/>
          </p:cNvSpPr>
          <p:nvPr/>
        </p:nvSpPr>
        <p:spPr bwMode="auto">
          <a:xfrm>
            <a:off x="2101850" y="3298102"/>
            <a:ext cx="550863" cy="552450"/>
          </a:xfrm>
          <a:prstGeom prst="ellipse">
            <a:avLst/>
          </a:prstGeom>
          <a:solidFill>
            <a:srgbClr val="1790BB"/>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defRPr kumimoji="1">
                <a:solidFill>
                  <a:schemeClr val="tx1"/>
                </a:solidFill>
                <a:latin typeface="HY강B" pitchFamily="18" charset="-127"/>
                <a:ea typeface="HY강B" pitchFamily="18" charset="-127"/>
              </a:defRPr>
            </a:lvl1pPr>
            <a:lvl2pPr marL="742950" indent="-285750">
              <a:defRPr kumimoji="1">
                <a:solidFill>
                  <a:schemeClr val="tx1"/>
                </a:solidFill>
                <a:latin typeface="HY강B" pitchFamily="18" charset="-127"/>
                <a:ea typeface="HY강B" pitchFamily="18" charset="-127"/>
              </a:defRPr>
            </a:lvl2pPr>
            <a:lvl3pPr marL="1143000" indent="-228600">
              <a:defRPr kumimoji="1">
                <a:solidFill>
                  <a:schemeClr val="tx1"/>
                </a:solidFill>
                <a:latin typeface="HY강B" pitchFamily="18" charset="-127"/>
                <a:ea typeface="HY강B" pitchFamily="18" charset="-127"/>
              </a:defRPr>
            </a:lvl3pPr>
            <a:lvl4pPr marL="1600200" indent="-228600">
              <a:defRPr kumimoji="1">
                <a:solidFill>
                  <a:schemeClr val="tx1"/>
                </a:solidFill>
                <a:latin typeface="HY강B" pitchFamily="18" charset="-127"/>
                <a:ea typeface="HY강B" pitchFamily="18" charset="-127"/>
              </a:defRPr>
            </a:lvl4pPr>
            <a:lvl5pPr marL="2057400" indent="-228600">
              <a:defRPr kumimoji="1">
                <a:solidFill>
                  <a:schemeClr val="tx1"/>
                </a:solidFill>
                <a:latin typeface="HY강B" pitchFamily="18" charset="-127"/>
                <a:ea typeface="HY강B" pitchFamily="18" charset="-127"/>
              </a:defRPr>
            </a:lvl5pPr>
            <a:lvl6pPr marL="2514600" indent="-228600" eaLnBrk="0" fontAlgn="base" hangingPunct="0">
              <a:spcBef>
                <a:spcPct val="0"/>
              </a:spcBef>
              <a:spcAft>
                <a:spcPct val="0"/>
              </a:spcAft>
              <a:defRPr kumimoji="1">
                <a:solidFill>
                  <a:schemeClr val="tx1"/>
                </a:solidFill>
                <a:latin typeface="HY강B" pitchFamily="18" charset="-127"/>
                <a:ea typeface="HY강B" pitchFamily="18" charset="-127"/>
              </a:defRPr>
            </a:lvl6pPr>
            <a:lvl7pPr marL="2971800" indent="-228600" eaLnBrk="0" fontAlgn="base" hangingPunct="0">
              <a:spcBef>
                <a:spcPct val="0"/>
              </a:spcBef>
              <a:spcAft>
                <a:spcPct val="0"/>
              </a:spcAft>
              <a:defRPr kumimoji="1">
                <a:solidFill>
                  <a:schemeClr val="tx1"/>
                </a:solidFill>
                <a:latin typeface="HY강B" pitchFamily="18" charset="-127"/>
                <a:ea typeface="HY강B" pitchFamily="18" charset="-127"/>
              </a:defRPr>
            </a:lvl7pPr>
            <a:lvl8pPr marL="3429000" indent="-228600" eaLnBrk="0" fontAlgn="base" hangingPunct="0">
              <a:spcBef>
                <a:spcPct val="0"/>
              </a:spcBef>
              <a:spcAft>
                <a:spcPct val="0"/>
              </a:spcAft>
              <a:defRPr kumimoji="1">
                <a:solidFill>
                  <a:schemeClr val="tx1"/>
                </a:solidFill>
                <a:latin typeface="HY강B" pitchFamily="18" charset="-127"/>
                <a:ea typeface="HY강B" pitchFamily="18" charset="-127"/>
              </a:defRPr>
            </a:lvl8pPr>
            <a:lvl9pPr marL="3886200" indent="-228600" eaLnBrk="0" fontAlgn="base" hangingPunct="0">
              <a:spcBef>
                <a:spcPct val="0"/>
              </a:spcBef>
              <a:spcAft>
                <a:spcPct val="0"/>
              </a:spcAft>
              <a:defRPr kumimoji="1">
                <a:solidFill>
                  <a:schemeClr val="tx1"/>
                </a:solidFill>
                <a:latin typeface="HY강B" pitchFamily="18" charset="-127"/>
                <a:ea typeface="HY강B" pitchFamily="18" charset="-127"/>
              </a:defRPr>
            </a:lvl9pPr>
          </a:lstStyle>
          <a:p>
            <a:pPr algn="ctr" eaLnBrk="1" hangingPunct="1"/>
            <a:r>
              <a:rPr kumimoji="0" lang="en-US" altLang="zh-CN" sz="280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rPr>
              <a:t>4</a:t>
            </a:r>
            <a:endParaRPr kumimoji="0" lang="zh-CN" altLang="en-US" sz="280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2" name="圆角矩形 41"/>
          <p:cNvSpPr>
            <a:spLocks noChangeArrowheads="1"/>
          </p:cNvSpPr>
          <p:nvPr/>
        </p:nvSpPr>
        <p:spPr bwMode="auto">
          <a:xfrm>
            <a:off x="2508250" y="1875218"/>
            <a:ext cx="4349750" cy="552450"/>
          </a:xfrm>
          <a:prstGeom prst="roundRect">
            <a:avLst>
              <a:gd name="adj" fmla="val 50000"/>
            </a:avLst>
          </a:prstGeom>
          <a:noFill/>
          <a:ln w="25400" algn="ctr">
            <a:solidFill>
              <a:srgbClr val="1790BB"/>
            </a:solidFill>
            <a:round/>
            <a:headEnd/>
            <a:tailEnd/>
          </a:ln>
        </p:spPr>
        <p:txBody>
          <a:bodyPr anchor="ctr"/>
          <a:lstStyle/>
          <a:p>
            <a:pPr algn="ctr" eaLnBrk="1" fontAlgn="auto" hangingPunct="1">
              <a:spcBef>
                <a:spcPts val="0"/>
              </a:spcBef>
              <a:spcAft>
                <a:spcPts val="0"/>
              </a:spcAft>
              <a:defRPr/>
            </a:pPr>
            <a:endParaRPr kumimoji="0" lang="zh-CN" altLang="en-US">
              <a:solidFill>
                <a:schemeClr val="lt1"/>
              </a:solidFill>
              <a:latin typeface="+mn-lt"/>
              <a:ea typeface="+mn-ea"/>
            </a:endParaRPr>
          </a:p>
        </p:txBody>
      </p:sp>
      <p:sp>
        <p:nvSpPr>
          <p:cNvPr id="19474" name="椭圆 24"/>
          <p:cNvSpPr>
            <a:spLocks noChangeArrowheads="1"/>
          </p:cNvSpPr>
          <p:nvPr/>
        </p:nvSpPr>
        <p:spPr bwMode="auto">
          <a:xfrm>
            <a:off x="2112963" y="1875218"/>
            <a:ext cx="550862" cy="552450"/>
          </a:xfrm>
          <a:prstGeom prst="ellipse">
            <a:avLst/>
          </a:prstGeom>
          <a:solidFill>
            <a:srgbClr val="1790BB"/>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defRPr kumimoji="1">
                <a:solidFill>
                  <a:schemeClr val="tx1"/>
                </a:solidFill>
                <a:latin typeface="HY강B" pitchFamily="18" charset="-127"/>
                <a:ea typeface="HY강B" pitchFamily="18" charset="-127"/>
              </a:defRPr>
            </a:lvl1pPr>
            <a:lvl2pPr marL="742950" indent="-285750">
              <a:defRPr kumimoji="1">
                <a:solidFill>
                  <a:schemeClr val="tx1"/>
                </a:solidFill>
                <a:latin typeface="HY강B" pitchFamily="18" charset="-127"/>
                <a:ea typeface="HY강B" pitchFamily="18" charset="-127"/>
              </a:defRPr>
            </a:lvl2pPr>
            <a:lvl3pPr marL="1143000" indent="-228600">
              <a:defRPr kumimoji="1">
                <a:solidFill>
                  <a:schemeClr val="tx1"/>
                </a:solidFill>
                <a:latin typeface="HY강B" pitchFamily="18" charset="-127"/>
                <a:ea typeface="HY강B" pitchFamily="18" charset="-127"/>
              </a:defRPr>
            </a:lvl3pPr>
            <a:lvl4pPr marL="1600200" indent="-228600">
              <a:defRPr kumimoji="1">
                <a:solidFill>
                  <a:schemeClr val="tx1"/>
                </a:solidFill>
                <a:latin typeface="HY강B" pitchFamily="18" charset="-127"/>
                <a:ea typeface="HY강B" pitchFamily="18" charset="-127"/>
              </a:defRPr>
            </a:lvl4pPr>
            <a:lvl5pPr marL="2057400" indent="-228600">
              <a:defRPr kumimoji="1">
                <a:solidFill>
                  <a:schemeClr val="tx1"/>
                </a:solidFill>
                <a:latin typeface="HY강B" pitchFamily="18" charset="-127"/>
                <a:ea typeface="HY강B" pitchFamily="18" charset="-127"/>
              </a:defRPr>
            </a:lvl5pPr>
            <a:lvl6pPr marL="2514600" indent="-228600" eaLnBrk="0" fontAlgn="base" hangingPunct="0">
              <a:spcBef>
                <a:spcPct val="0"/>
              </a:spcBef>
              <a:spcAft>
                <a:spcPct val="0"/>
              </a:spcAft>
              <a:defRPr kumimoji="1">
                <a:solidFill>
                  <a:schemeClr val="tx1"/>
                </a:solidFill>
                <a:latin typeface="HY강B" pitchFamily="18" charset="-127"/>
                <a:ea typeface="HY강B" pitchFamily="18" charset="-127"/>
              </a:defRPr>
            </a:lvl6pPr>
            <a:lvl7pPr marL="2971800" indent="-228600" eaLnBrk="0" fontAlgn="base" hangingPunct="0">
              <a:spcBef>
                <a:spcPct val="0"/>
              </a:spcBef>
              <a:spcAft>
                <a:spcPct val="0"/>
              </a:spcAft>
              <a:defRPr kumimoji="1">
                <a:solidFill>
                  <a:schemeClr val="tx1"/>
                </a:solidFill>
                <a:latin typeface="HY강B" pitchFamily="18" charset="-127"/>
                <a:ea typeface="HY강B" pitchFamily="18" charset="-127"/>
              </a:defRPr>
            </a:lvl7pPr>
            <a:lvl8pPr marL="3429000" indent="-228600" eaLnBrk="0" fontAlgn="base" hangingPunct="0">
              <a:spcBef>
                <a:spcPct val="0"/>
              </a:spcBef>
              <a:spcAft>
                <a:spcPct val="0"/>
              </a:spcAft>
              <a:defRPr kumimoji="1">
                <a:solidFill>
                  <a:schemeClr val="tx1"/>
                </a:solidFill>
                <a:latin typeface="HY강B" pitchFamily="18" charset="-127"/>
                <a:ea typeface="HY강B" pitchFamily="18" charset="-127"/>
              </a:defRPr>
            </a:lvl8pPr>
            <a:lvl9pPr marL="3886200" indent="-228600" eaLnBrk="0" fontAlgn="base" hangingPunct="0">
              <a:spcBef>
                <a:spcPct val="0"/>
              </a:spcBef>
              <a:spcAft>
                <a:spcPct val="0"/>
              </a:spcAft>
              <a:defRPr kumimoji="1">
                <a:solidFill>
                  <a:schemeClr val="tx1"/>
                </a:solidFill>
                <a:latin typeface="HY강B" pitchFamily="18" charset="-127"/>
                <a:ea typeface="HY강B" pitchFamily="18" charset="-127"/>
              </a:defRPr>
            </a:lvl9pPr>
          </a:lstStyle>
          <a:p>
            <a:pPr algn="ctr" eaLnBrk="1" hangingPunct="1"/>
            <a:r>
              <a:rPr kumimoji="0" lang="en-US" altLang="zh-CN" sz="2800" dirty="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rPr>
              <a:t>2</a:t>
            </a:r>
            <a:endParaRPr kumimoji="0" lang="zh-CN" altLang="en-US" sz="2800" dirty="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4" name="圆角矩形 43"/>
          <p:cNvSpPr>
            <a:spLocks noChangeArrowheads="1"/>
          </p:cNvSpPr>
          <p:nvPr/>
        </p:nvSpPr>
        <p:spPr bwMode="auto">
          <a:xfrm>
            <a:off x="2508250" y="2583937"/>
            <a:ext cx="4349750" cy="552450"/>
          </a:xfrm>
          <a:prstGeom prst="roundRect">
            <a:avLst>
              <a:gd name="adj" fmla="val 50000"/>
            </a:avLst>
          </a:prstGeom>
          <a:noFill/>
          <a:ln w="25400" algn="ctr">
            <a:solidFill>
              <a:srgbClr val="1790BB"/>
            </a:solidFill>
            <a:round/>
            <a:headEnd/>
            <a:tailEnd/>
          </a:ln>
        </p:spPr>
        <p:txBody>
          <a:bodyPr anchor="ctr"/>
          <a:lstStyle/>
          <a:p>
            <a:pPr algn="ctr" eaLnBrk="1" fontAlgn="auto" hangingPunct="1">
              <a:spcBef>
                <a:spcPts val="0"/>
              </a:spcBef>
              <a:spcAft>
                <a:spcPts val="0"/>
              </a:spcAft>
              <a:defRPr/>
            </a:pPr>
            <a:endParaRPr kumimoji="0" lang="zh-CN" altLang="en-US">
              <a:solidFill>
                <a:schemeClr val="lt1"/>
              </a:solidFill>
              <a:latin typeface="+mn-lt"/>
              <a:ea typeface="+mn-ea"/>
            </a:endParaRPr>
          </a:p>
        </p:txBody>
      </p:sp>
      <p:sp>
        <p:nvSpPr>
          <p:cNvPr id="19476" name="椭圆 24"/>
          <p:cNvSpPr>
            <a:spLocks noChangeArrowheads="1"/>
          </p:cNvSpPr>
          <p:nvPr/>
        </p:nvSpPr>
        <p:spPr bwMode="auto">
          <a:xfrm>
            <a:off x="2112963" y="2583937"/>
            <a:ext cx="550862" cy="552450"/>
          </a:xfrm>
          <a:prstGeom prst="ellipse">
            <a:avLst/>
          </a:prstGeom>
          <a:solidFill>
            <a:srgbClr val="1790BB"/>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defRPr kumimoji="1">
                <a:solidFill>
                  <a:schemeClr val="tx1"/>
                </a:solidFill>
                <a:latin typeface="HY강B" pitchFamily="18" charset="-127"/>
                <a:ea typeface="HY강B" pitchFamily="18" charset="-127"/>
              </a:defRPr>
            </a:lvl1pPr>
            <a:lvl2pPr marL="742950" indent="-285750">
              <a:defRPr kumimoji="1">
                <a:solidFill>
                  <a:schemeClr val="tx1"/>
                </a:solidFill>
                <a:latin typeface="HY강B" pitchFamily="18" charset="-127"/>
                <a:ea typeface="HY강B" pitchFamily="18" charset="-127"/>
              </a:defRPr>
            </a:lvl2pPr>
            <a:lvl3pPr marL="1143000" indent="-228600">
              <a:defRPr kumimoji="1">
                <a:solidFill>
                  <a:schemeClr val="tx1"/>
                </a:solidFill>
                <a:latin typeface="HY강B" pitchFamily="18" charset="-127"/>
                <a:ea typeface="HY강B" pitchFamily="18" charset="-127"/>
              </a:defRPr>
            </a:lvl3pPr>
            <a:lvl4pPr marL="1600200" indent="-228600">
              <a:defRPr kumimoji="1">
                <a:solidFill>
                  <a:schemeClr val="tx1"/>
                </a:solidFill>
                <a:latin typeface="HY강B" pitchFamily="18" charset="-127"/>
                <a:ea typeface="HY강B" pitchFamily="18" charset="-127"/>
              </a:defRPr>
            </a:lvl4pPr>
            <a:lvl5pPr marL="2057400" indent="-228600">
              <a:defRPr kumimoji="1">
                <a:solidFill>
                  <a:schemeClr val="tx1"/>
                </a:solidFill>
                <a:latin typeface="HY강B" pitchFamily="18" charset="-127"/>
                <a:ea typeface="HY강B" pitchFamily="18" charset="-127"/>
              </a:defRPr>
            </a:lvl5pPr>
            <a:lvl6pPr marL="2514600" indent="-228600" eaLnBrk="0" fontAlgn="base" hangingPunct="0">
              <a:spcBef>
                <a:spcPct val="0"/>
              </a:spcBef>
              <a:spcAft>
                <a:spcPct val="0"/>
              </a:spcAft>
              <a:defRPr kumimoji="1">
                <a:solidFill>
                  <a:schemeClr val="tx1"/>
                </a:solidFill>
                <a:latin typeface="HY강B" pitchFamily="18" charset="-127"/>
                <a:ea typeface="HY강B" pitchFamily="18" charset="-127"/>
              </a:defRPr>
            </a:lvl6pPr>
            <a:lvl7pPr marL="2971800" indent="-228600" eaLnBrk="0" fontAlgn="base" hangingPunct="0">
              <a:spcBef>
                <a:spcPct val="0"/>
              </a:spcBef>
              <a:spcAft>
                <a:spcPct val="0"/>
              </a:spcAft>
              <a:defRPr kumimoji="1">
                <a:solidFill>
                  <a:schemeClr val="tx1"/>
                </a:solidFill>
                <a:latin typeface="HY강B" pitchFamily="18" charset="-127"/>
                <a:ea typeface="HY강B" pitchFamily="18" charset="-127"/>
              </a:defRPr>
            </a:lvl7pPr>
            <a:lvl8pPr marL="3429000" indent="-228600" eaLnBrk="0" fontAlgn="base" hangingPunct="0">
              <a:spcBef>
                <a:spcPct val="0"/>
              </a:spcBef>
              <a:spcAft>
                <a:spcPct val="0"/>
              </a:spcAft>
              <a:defRPr kumimoji="1">
                <a:solidFill>
                  <a:schemeClr val="tx1"/>
                </a:solidFill>
                <a:latin typeface="HY강B" pitchFamily="18" charset="-127"/>
                <a:ea typeface="HY강B" pitchFamily="18" charset="-127"/>
              </a:defRPr>
            </a:lvl8pPr>
            <a:lvl9pPr marL="3886200" indent="-228600" eaLnBrk="0" fontAlgn="base" hangingPunct="0">
              <a:spcBef>
                <a:spcPct val="0"/>
              </a:spcBef>
              <a:spcAft>
                <a:spcPct val="0"/>
              </a:spcAft>
              <a:defRPr kumimoji="1">
                <a:solidFill>
                  <a:schemeClr val="tx1"/>
                </a:solidFill>
                <a:latin typeface="HY강B" pitchFamily="18" charset="-127"/>
                <a:ea typeface="HY강B" pitchFamily="18" charset="-127"/>
              </a:defRPr>
            </a:lvl9pPr>
          </a:lstStyle>
          <a:p>
            <a:pPr algn="ctr" eaLnBrk="1" hangingPunct="1"/>
            <a:r>
              <a:rPr kumimoji="0" lang="en-US" altLang="zh-CN" sz="280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rPr>
              <a:t>3</a:t>
            </a:r>
            <a:endParaRPr kumimoji="0" lang="zh-CN" altLang="en-US" sz="280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3" name="圆角矩形 22"/>
          <p:cNvSpPr>
            <a:spLocks noChangeArrowheads="1"/>
          </p:cNvSpPr>
          <p:nvPr/>
        </p:nvSpPr>
        <p:spPr bwMode="auto">
          <a:xfrm>
            <a:off x="2497138" y="1156970"/>
            <a:ext cx="4349750" cy="552450"/>
          </a:xfrm>
          <a:prstGeom prst="roundRect">
            <a:avLst>
              <a:gd name="adj" fmla="val 50000"/>
            </a:avLst>
          </a:prstGeom>
          <a:noFill/>
          <a:ln w="25400" algn="ctr">
            <a:solidFill>
              <a:srgbClr val="1790BB"/>
            </a:solidFill>
            <a:round/>
            <a:headEnd/>
            <a:tailEnd/>
          </a:ln>
        </p:spPr>
        <p:txBody>
          <a:bodyPr anchor="ctr"/>
          <a:lstStyle/>
          <a:p>
            <a:pPr algn="ctr" eaLnBrk="1" fontAlgn="auto" hangingPunct="1">
              <a:spcBef>
                <a:spcPts val="0"/>
              </a:spcBef>
              <a:spcAft>
                <a:spcPts val="0"/>
              </a:spcAft>
              <a:defRPr/>
            </a:pPr>
            <a:endParaRPr kumimoji="0" lang="zh-CN" altLang="en-US">
              <a:solidFill>
                <a:schemeClr val="lt1"/>
              </a:solidFill>
              <a:latin typeface="+mn-lt"/>
              <a:ea typeface="+mn-ea"/>
            </a:endParaRPr>
          </a:p>
        </p:txBody>
      </p:sp>
      <p:sp>
        <p:nvSpPr>
          <p:cNvPr id="18" name="Text Box 8">
            <a:extLst>
              <a:ext uri="{FF2B5EF4-FFF2-40B4-BE49-F238E27FC236}">
                <a16:creationId xmlns:a16="http://schemas.microsoft.com/office/drawing/2014/main" id="{4FDEED5C-4F09-446E-BD4F-CA106B5FFAE8}"/>
              </a:ext>
            </a:extLst>
          </p:cNvPr>
          <p:cNvSpPr txBox="1">
            <a:spLocks noChangeArrowheads="1"/>
          </p:cNvSpPr>
          <p:nvPr/>
        </p:nvSpPr>
        <p:spPr bwMode="auto">
          <a:xfrm>
            <a:off x="2956560" y="3989149"/>
            <a:ext cx="384705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HY강B" pitchFamily="18" charset="-127"/>
                <a:ea typeface="HY강B" pitchFamily="18" charset="-127"/>
              </a:defRPr>
            </a:lvl1pPr>
            <a:lvl2pPr marL="742950" indent="-285750">
              <a:defRPr kumimoji="1">
                <a:solidFill>
                  <a:schemeClr val="tx1"/>
                </a:solidFill>
                <a:latin typeface="HY강B" pitchFamily="18" charset="-127"/>
                <a:ea typeface="HY강B" pitchFamily="18" charset="-127"/>
              </a:defRPr>
            </a:lvl2pPr>
            <a:lvl3pPr marL="1143000" indent="-228600">
              <a:defRPr kumimoji="1">
                <a:solidFill>
                  <a:schemeClr val="tx1"/>
                </a:solidFill>
                <a:latin typeface="HY강B" pitchFamily="18" charset="-127"/>
                <a:ea typeface="HY강B" pitchFamily="18" charset="-127"/>
              </a:defRPr>
            </a:lvl3pPr>
            <a:lvl4pPr marL="1600200" indent="-228600">
              <a:defRPr kumimoji="1">
                <a:solidFill>
                  <a:schemeClr val="tx1"/>
                </a:solidFill>
                <a:latin typeface="HY강B" pitchFamily="18" charset="-127"/>
                <a:ea typeface="HY강B" pitchFamily="18" charset="-127"/>
              </a:defRPr>
            </a:lvl4pPr>
            <a:lvl5pPr marL="2057400" indent="-228600">
              <a:defRPr kumimoji="1">
                <a:solidFill>
                  <a:schemeClr val="tx1"/>
                </a:solidFill>
                <a:latin typeface="HY강B" pitchFamily="18" charset="-127"/>
                <a:ea typeface="HY강B" pitchFamily="18" charset="-127"/>
              </a:defRPr>
            </a:lvl5pPr>
            <a:lvl6pPr marL="2514600" indent="-228600" eaLnBrk="0" fontAlgn="base" hangingPunct="0">
              <a:spcBef>
                <a:spcPct val="0"/>
              </a:spcBef>
              <a:spcAft>
                <a:spcPct val="0"/>
              </a:spcAft>
              <a:defRPr kumimoji="1">
                <a:solidFill>
                  <a:schemeClr val="tx1"/>
                </a:solidFill>
                <a:latin typeface="HY강B" pitchFamily="18" charset="-127"/>
                <a:ea typeface="HY강B" pitchFamily="18" charset="-127"/>
              </a:defRPr>
            </a:lvl6pPr>
            <a:lvl7pPr marL="2971800" indent="-228600" eaLnBrk="0" fontAlgn="base" hangingPunct="0">
              <a:spcBef>
                <a:spcPct val="0"/>
              </a:spcBef>
              <a:spcAft>
                <a:spcPct val="0"/>
              </a:spcAft>
              <a:defRPr kumimoji="1">
                <a:solidFill>
                  <a:schemeClr val="tx1"/>
                </a:solidFill>
                <a:latin typeface="HY강B" pitchFamily="18" charset="-127"/>
                <a:ea typeface="HY강B" pitchFamily="18" charset="-127"/>
              </a:defRPr>
            </a:lvl7pPr>
            <a:lvl8pPr marL="3429000" indent="-228600" eaLnBrk="0" fontAlgn="base" hangingPunct="0">
              <a:spcBef>
                <a:spcPct val="0"/>
              </a:spcBef>
              <a:spcAft>
                <a:spcPct val="0"/>
              </a:spcAft>
              <a:defRPr kumimoji="1">
                <a:solidFill>
                  <a:schemeClr val="tx1"/>
                </a:solidFill>
                <a:latin typeface="HY강B" pitchFamily="18" charset="-127"/>
                <a:ea typeface="HY강B" pitchFamily="18" charset="-127"/>
              </a:defRPr>
            </a:lvl8pPr>
            <a:lvl9pPr marL="3886200" indent="-228600" eaLnBrk="0" fontAlgn="base" hangingPunct="0">
              <a:spcBef>
                <a:spcPct val="0"/>
              </a:spcBef>
              <a:spcAft>
                <a:spcPct val="0"/>
              </a:spcAft>
              <a:defRPr kumimoji="1">
                <a:solidFill>
                  <a:schemeClr val="tx1"/>
                </a:solidFill>
                <a:latin typeface="HY강B" pitchFamily="18" charset="-127"/>
                <a:ea typeface="HY강B" pitchFamily="18" charset="-127"/>
              </a:defRPr>
            </a:lvl9pPr>
          </a:lstStyle>
          <a:p>
            <a:pPr eaLnBrk="1" latinLnBrk="1" hangingPunct="1"/>
            <a:r>
              <a:rPr lang="zh-CN" altLang="en-US" sz="2800" dirty="0">
                <a:solidFill>
                  <a:srgbClr val="FF0000"/>
                </a:solidFill>
                <a:latin typeface="隶书" panose="02010509060101010101" pitchFamily="49" charset="-122"/>
                <a:ea typeface="隶书" panose="02010509060101010101" pitchFamily="49" charset="-122"/>
              </a:rPr>
              <a:t>虚拟存储器</a:t>
            </a:r>
          </a:p>
        </p:txBody>
      </p:sp>
      <p:sp>
        <p:nvSpPr>
          <p:cNvPr id="19" name="Text Box 8">
            <a:extLst>
              <a:ext uri="{FF2B5EF4-FFF2-40B4-BE49-F238E27FC236}">
                <a16:creationId xmlns:a16="http://schemas.microsoft.com/office/drawing/2014/main" id="{CA8CEB37-A0B4-4E9F-AFD5-2BF74527C8D7}"/>
              </a:ext>
            </a:extLst>
          </p:cNvPr>
          <p:cNvSpPr txBox="1">
            <a:spLocks noChangeArrowheads="1"/>
          </p:cNvSpPr>
          <p:nvPr/>
        </p:nvSpPr>
        <p:spPr bwMode="auto">
          <a:xfrm>
            <a:off x="3048001" y="4706022"/>
            <a:ext cx="26847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HY강B" pitchFamily="18" charset="-127"/>
                <a:ea typeface="HY강B" pitchFamily="18" charset="-127"/>
              </a:defRPr>
            </a:lvl1pPr>
            <a:lvl2pPr marL="742950" indent="-285750">
              <a:defRPr kumimoji="1">
                <a:solidFill>
                  <a:schemeClr val="tx1"/>
                </a:solidFill>
                <a:latin typeface="HY강B" pitchFamily="18" charset="-127"/>
                <a:ea typeface="HY강B" pitchFamily="18" charset="-127"/>
              </a:defRPr>
            </a:lvl2pPr>
            <a:lvl3pPr marL="1143000" indent="-228600">
              <a:defRPr kumimoji="1">
                <a:solidFill>
                  <a:schemeClr val="tx1"/>
                </a:solidFill>
                <a:latin typeface="HY강B" pitchFamily="18" charset="-127"/>
                <a:ea typeface="HY강B" pitchFamily="18" charset="-127"/>
              </a:defRPr>
            </a:lvl3pPr>
            <a:lvl4pPr marL="1600200" indent="-228600">
              <a:defRPr kumimoji="1">
                <a:solidFill>
                  <a:schemeClr val="tx1"/>
                </a:solidFill>
                <a:latin typeface="HY강B" pitchFamily="18" charset="-127"/>
                <a:ea typeface="HY강B" pitchFamily="18" charset="-127"/>
              </a:defRPr>
            </a:lvl4pPr>
            <a:lvl5pPr marL="2057400" indent="-228600">
              <a:defRPr kumimoji="1">
                <a:solidFill>
                  <a:schemeClr val="tx1"/>
                </a:solidFill>
                <a:latin typeface="HY강B" pitchFamily="18" charset="-127"/>
                <a:ea typeface="HY강B" pitchFamily="18" charset="-127"/>
              </a:defRPr>
            </a:lvl5pPr>
            <a:lvl6pPr marL="2514600" indent="-228600" eaLnBrk="0" fontAlgn="base" hangingPunct="0">
              <a:spcBef>
                <a:spcPct val="0"/>
              </a:spcBef>
              <a:spcAft>
                <a:spcPct val="0"/>
              </a:spcAft>
              <a:defRPr kumimoji="1">
                <a:solidFill>
                  <a:schemeClr val="tx1"/>
                </a:solidFill>
                <a:latin typeface="HY강B" pitchFamily="18" charset="-127"/>
                <a:ea typeface="HY강B" pitchFamily="18" charset="-127"/>
              </a:defRPr>
            </a:lvl6pPr>
            <a:lvl7pPr marL="2971800" indent="-228600" eaLnBrk="0" fontAlgn="base" hangingPunct="0">
              <a:spcBef>
                <a:spcPct val="0"/>
              </a:spcBef>
              <a:spcAft>
                <a:spcPct val="0"/>
              </a:spcAft>
              <a:defRPr kumimoji="1">
                <a:solidFill>
                  <a:schemeClr val="tx1"/>
                </a:solidFill>
                <a:latin typeface="HY강B" pitchFamily="18" charset="-127"/>
                <a:ea typeface="HY강B" pitchFamily="18" charset="-127"/>
              </a:defRPr>
            </a:lvl7pPr>
            <a:lvl8pPr marL="3429000" indent="-228600" eaLnBrk="0" fontAlgn="base" hangingPunct="0">
              <a:spcBef>
                <a:spcPct val="0"/>
              </a:spcBef>
              <a:spcAft>
                <a:spcPct val="0"/>
              </a:spcAft>
              <a:defRPr kumimoji="1">
                <a:solidFill>
                  <a:schemeClr val="tx1"/>
                </a:solidFill>
                <a:latin typeface="HY강B" pitchFamily="18" charset="-127"/>
                <a:ea typeface="HY강B" pitchFamily="18" charset="-127"/>
              </a:defRPr>
            </a:lvl8pPr>
            <a:lvl9pPr marL="3886200" indent="-228600" eaLnBrk="0" fontAlgn="base" hangingPunct="0">
              <a:spcBef>
                <a:spcPct val="0"/>
              </a:spcBef>
              <a:spcAft>
                <a:spcPct val="0"/>
              </a:spcAft>
              <a:defRPr kumimoji="1">
                <a:solidFill>
                  <a:schemeClr val="tx1"/>
                </a:solidFill>
                <a:latin typeface="HY강B" pitchFamily="18" charset="-127"/>
                <a:ea typeface="HY강B" pitchFamily="18" charset="-127"/>
              </a:defRPr>
            </a:lvl9pPr>
          </a:lstStyle>
          <a:p>
            <a:pPr eaLnBrk="1" latinLnBrk="1" hangingPunct="1"/>
            <a:r>
              <a:rPr lang="zh-CN" altLang="en-US" sz="2800" dirty="0">
                <a:solidFill>
                  <a:srgbClr val="FFC000"/>
                </a:solidFill>
                <a:latin typeface="隶书" panose="02010509060101010101" pitchFamily="49" charset="-122"/>
                <a:ea typeface="隶书" panose="02010509060101010101" pitchFamily="49" charset="-122"/>
              </a:rPr>
              <a:t>设备管理</a:t>
            </a:r>
          </a:p>
        </p:txBody>
      </p:sp>
      <p:sp>
        <p:nvSpPr>
          <p:cNvPr id="21" name="Text Box 8">
            <a:extLst>
              <a:ext uri="{FF2B5EF4-FFF2-40B4-BE49-F238E27FC236}">
                <a16:creationId xmlns:a16="http://schemas.microsoft.com/office/drawing/2014/main" id="{E02FAD2C-196B-4936-9333-53F4782A63A1}"/>
              </a:ext>
            </a:extLst>
          </p:cNvPr>
          <p:cNvSpPr txBox="1">
            <a:spLocks noChangeArrowheads="1"/>
          </p:cNvSpPr>
          <p:nvPr/>
        </p:nvSpPr>
        <p:spPr bwMode="auto">
          <a:xfrm>
            <a:off x="3048002" y="5399261"/>
            <a:ext cx="269585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HY강B" pitchFamily="18" charset="-127"/>
                <a:ea typeface="HY강B" pitchFamily="18" charset="-127"/>
              </a:defRPr>
            </a:lvl1pPr>
            <a:lvl2pPr marL="742950" indent="-285750">
              <a:defRPr kumimoji="1">
                <a:solidFill>
                  <a:schemeClr val="tx1"/>
                </a:solidFill>
                <a:latin typeface="HY강B" pitchFamily="18" charset="-127"/>
                <a:ea typeface="HY강B" pitchFamily="18" charset="-127"/>
              </a:defRPr>
            </a:lvl2pPr>
            <a:lvl3pPr marL="1143000" indent="-228600">
              <a:defRPr kumimoji="1">
                <a:solidFill>
                  <a:schemeClr val="tx1"/>
                </a:solidFill>
                <a:latin typeface="HY강B" pitchFamily="18" charset="-127"/>
                <a:ea typeface="HY강B" pitchFamily="18" charset="-127"/>
              </a:defRPr>
            </a:lvl3pPr>
            <a:lvl4pPr marL="1600200" indent="-228600">
              <a:defRPr kumimoji="1">
                <a:solidFill>
                  <a:schemeClr val="tx1"/>
                </a:solidFill>
                <a:latin typeface="HY강B" pitchFamily="18" charset="-127"/>
                <a:ea typeface="HY강B" pitchFamily="18" charset="-127"/>
              </a:defRPr>
            </a:lvl4pPr>
            <a:lvl5pPr marL="2057400" indent="-228600">
              <a:defRPr kumimoji="1">
                <a:solidFill>
                  <a:schemeClr val="tx1"/>
                </a:solidFill>
                <a:latin typeface="HY강B" pitchFamily="18" charset="-127"/>
                <a:ea typeface="HY강B" pitchFamily="18" charset="-127"/>
              </a:defRPr>
            </a:lvl5pPr>
            <a:lvl6pPr marL="2514600" indent="-228600" eaLnBrk="0" fontAlgn="base" hangingPunct="0">
              <a:spcBef>
                <a:spcPct val="0"/>
              </a:spcBef>
              <a:spcAft>
                <a:spcPct val="0"/>
              </a:spcAft>
              <a:defRPr kumimoji="1">
                <a:solidFill>
                  <a:schemeClr val="tx1"/>
                </a:solidFill>
                <a:latin typeface="HY강B" pitchFamily="18" charset="-127"/>
                <a:ea typeface="HY강B" pitchFamily="18" charset="-127"/>
              </a:defRPr>
            </a:lvl6pPr>
            <a:lvl7pPr marL="2971800" indent="-228600" eaLnBrk="0" fontAlgn="base" hangingPunct="0">
              <a:spcBef>
                <a:spcPct val="0"/>
              </a:spcBef>
              <a:spcAft>
                <a:spcPct val="0"/>
              </a:spcAft>
              <a:defRPr kumimoji="1">
                <a:solidFill>
                  <a:schemeClr val="tx1"/>
                </a:solidFill>
                <a:latin typeface="HY강B" pitchFamily="18" charset="-127"/>
                <a:ea typeface="HY강B" pitchFamily="18" charset="-127"/>
              </a:defRPr>
            </a:lvl7pPr>
            <a:lvl8pPr marL="3429000" indent="-228600" eaLnBrk="0" fontAlgn="base" hangingPunct="0">
              <a:spcBef>
                <a:spcPct val="0"/>
              </a:spcBef>
              <a:spcAft>
                <a:spcPct val="0"/>
              </a:spcAft>
              <a:defRPr kumimoji="1">
                <a:solidFill>
                  <a:schemeClr val="tx1"/>
                </a:solidFill>
                <a:latin typeface="HY강B" pitchFamily="18" charset="-127"/>
                <a:ea typeface="HY강B" pitchFamily="18" charset="-127"/>
              </a:defRPr>
            </a:lvl8pPr>
            <a:lvl9pPr marL="3886200" indent="-228600" eaLnBrk="0" fontAlgn="base" hangingPunct="0">
              <a:spcBef>
                <a:spcPct val="0"/>
              </a:spcBef>
              <a:spcAft>
                <a:spcPct val="0"/>
              </a:spcAft>
              <a:defRPr kumimoji="1">
                <a:solidFill>
                  <a:schemeClr val="tx1"/>
                </a:solidFill>
                <a:latin typeface="HY강B" pitchFamily="18" charset="-127"/>
                <a:ea typeface="HY강B" pitchFamily="18" charset="-127"/>
              </a:defRPr>
            </a:lvl9pPr>
          </a:lstStyle>
          <a:p>
            <a:pPr eaLnBrk="1" latinLnBrk="1" hangingPunct="1"/>
            <a:r>
              <a:rPr lang="zh-CN" altLang="en-US" sz="2800" dirty="0">
                <a:solidFill>
                  <a:srgbClr val="FFC000"/>
                </a:solidFill>
                <a:latin typeface="隶书" panose="02010509060101010101" pitchFamily="49" charset="-122"/>
                <a:ea typeface="隶书" panose="02010509060101010101" pitchFamily="49" charset="-122"/>
              </a:rPr>
              <a:t>文件系统</a:t>
            </a:r>
          </a:p>
        </p:txBody>
      </p:sp>
      <p:sp>
        <p:nvSpPr>
          <p:cNvPr id="22" name="圆角矩形 39">
            <a:extLst>
              <a:ext uri="{FF2B5EF4-FFF2-40B4-BE49-F238E27FC236}">
                <a16:creationId xmlns:a16="http://schemas.microsoft.com/office/drawing/2014/main" id="{EC34F2D1-BF11-47F3-A3A0-02DC2887DBC6}"/>
              </a:ext>
            </a:extLst>
          </p:cNvPr>
          <p:cNvSpPr>
            <a:spLocks noChangeArrowheads="1"/>
          </p:cNvSpPr>
          <p:nvPr/>
        </p:nvSpPr>
        <p:spPr bwMode="auto">
          <a:xfrm>
            <a:off x="2567856" y="5424946"/>
            <a:ext cx="4349750" cy="552450"/>
          </a:xfrm>
          <a:prstGeom prst="roundRect">
            <a:avLst>
              <a:gd name="adj" fmla="val 50000"/>
            </a:avLst>
          </a:prstGeom>
          <a:noFill/>
          <a:ln w="25400" algn="ctr">
            <a:solidFill>
              <a:srgbClr val="1790BB"/>
            </a:solidFill>
            <a:round/>
            <a:headEnd/>
            <a:tailEnd/>
          </a:ln>
        </p:spPr>
        <p:txBody>
          <a:bodyPr anchor="ctr"/>
          <a:lstStyle/>
          <a:p>
            <a:pPr algn="ctr" eaLnBrk="1" fontAlgn="auto" hangingPunct="1">
              <a:spcBef>
                <a:spcPts val="0"/>
              </a:spcBef>
              <a:spcAft>
                <a:spcPts val="0"/>
              </a:spcAft>
              <a:defRPr/>
            </a:pPr>
            <a:endParaRPr kumimoji="0" lang="zh-CN" altLang="en-US">
              <a:solidFill>
                <a:schemeClr val="lt1"/>
              </a:solidFill>
              <a:latin typeface="+mn-lt"/>
              <a:ea typeface="+mn-ea"/>
            </a:endParaRPr>
          </a:p>
        </p:txBody>
      </p:sp>
      <p:sp>
        <p:nvSpPr>
          <p:cNvPr id="24" name="椭圆 24">
            <a:extLst>
              <a:ext uri="{FF2B5EF4-FFF2-40B4-BE49-F238E27FC236}">
                <a16:creationId xmlns:a16="http://schemas.microsoft.com/office/drawing/2014/main" id="{36E00A8B-0C8D-40D1-A452-1654175BB088}"/>
              </a:ext>
            </a:extLst>
          </p:cNvPr>
          <p:cNvSpPr>
            <a:spLocks noChangeArrowheads="1"/>
          </p:cNvSpPr>
          <p:nvPr/>
        </p:nvSpPr>
        <p:spPr bwMode="auto">
          <a:xfrm>
            <a:off x="2172568" y="5424946"/>
            <a:ext cx="550863" cy="552450"/>
          </a:xfrm>
          <a:prstGeom prst="ellipse">
            <a:avLst/>
          </a:prstGeom>
          <a:solidFill>
            <a:srgbClr val="1790BB"/>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defRPr kumimoji="1">
                <a:solidFill>
                  <a:schemeClr val="tx1"/>
                </a:solidFill>
                <a:latin typeface="HY강B" pitchFamily="18" charset="-127"/>
                <a:ea typeface="HY강B" pitchFamily="18" charset="-127"/>
              </a:defRPr>
            </a:lvl1pPr>
            <a:lvl2pPr marL="742950" indent="-285750">
              <a:defRPr kumimoji="1">
                <a:solidFill>
                  <a:schemeClr val="tx1"/>
                </a:solidFill>
                <a:latin typeface="HY강B" pitchFamily="18" charset="-127"/>
                <a:ea typeface="HY강B" pitchFamily="18" charset="-127"/>
              </a:defRPr>
            </a:lvl2pPr>
            <a:lvl3pPr marL="1143000" indent="-228600">
              <a:defRPr kumimoji="1">
                <a:solidFill>
                  <a:schemeClr val="tx1"/>
                </a:solidFill>
                <a:latin typeface="HY강B" pitchFamily="18" charset="-127"/>
                <a:ea typeface="HY강B" pitchFamily="18" charset="-127"/>
              </a:defRPr>
            </a:lvl3pPr>
            <a:lvl4pPr marL="1600200" indent="-228600">
              <a:defRPr kumimoji="1">
                <a:solidFill>
                  <a:schemeClr val="tx1"/>
                </a:solidFill>
                <a:latin typeface="HY강B" pitchFamily="18" charset="-127"/>
                <a:ea typeface="HY강B" pitchFamily="18" charset="-127"/>
              </a:defRPr>
            </a:lvl4pPr>
            <a:lvl5pPr marL="2057400" indent="-228600">
              <a:defRPr kumimoji="1">
                <a:solidFill>
                  <a:schemeClr val="tx1"/>
                </a:solidFill>
                <a:latin typeface="HY강B" pitchFamily="18" charset="-127"/>
                <a:ea typeface="HY강B" pitchFamily="18" charset="-127"/>
              </a:defRPr>
            </a:lvl5pPr>
            <a:lvl6pPr marL="2514600" indent="-228600" eaLnBrk="0" fontAlgn="base" hangingPunct="0">
              <a:spcBef>
                <a:spcPct val="0"/>
              </a:spcBef>
              <a:spcAft>
                <a:spcPct val="0"/>
              </a:spcAft>
              <a:defRPr kumimoji="1">
                <a:solidFill>
                  <a:schemeClr val="tx1"/>
                </a:solidFill>
                <a:latin typeface="HY강B" pitchFamily="18" charset="-127"/>
                <a:ea typeface="HY강B" pitchFamily="18" charset="-127"/>
              </a:defRPr>
            </a:lvl6pPr>
            <a:lvl7pPr marL="2971800" indent="-228600" eaLnBrk="0" fontAlgn="base" hangingPunct="0">
              <a:spcBef>
                <a:spcPct val="0"/>
              </a:spcBef>
              <a:spcAft>
                <a:spcPct val="0"/>
              </a:spcAft>
              <a:defRPr kumimoji="1">
                <a:solidFill>
                  <a:schemeClr val="tx1"/>
                </a:solidFill>
                <a:latin typeface="HY강B" pitchFamily="18" charset="-127"/>
                <a:ea typeface="HY강B" pitchFamily="18" charset="-127"/>
              </a:defRPr>
            </a:lvl7pPr>
            <a:lvl8pPr marL="3429000" indent="-228600" eaLnBrk="0" fontAlgn="base" hangingPunct="0">
              <a:spcBef>
                <a:spcPct val="0"/>
              </a:spcBef>
              <a:spcAft>
                <a:spcPct val="0"/>
              </a:spcAft>
              <a:defRPr kumimoji="1">
                <a:solidFill>
                  <a:schemeClr val="tx1"/>
                </a:solidFill>
                <a:latin typeface="HY강B" pitchFamily="18" charset="-127"/>
                <a:ea typeface="HY강B" pitchFamily="18" charset="-127"/>
              </a:defRPr>
            </a:lvl8pPr>
            <a:lvl9pPr marL="3886200" indent="-228600" eaLnBrk="0" fontAlgn="base" hangingPunct="0">
              <a:spcBef>
                <a:spcPct val="0"/>
              </a:spcBef>
              <a:spcAft>
                <a:spcPct val="0"/>
              </a:spcAft>
              <a:defRPr kumimoji="1">
                <a:solidFill>
                  <a:schemeClr val="tx1"/>
                </a:solidFill>
                <a:latin typeface="HY강B" pitchFamily="18" charset="-127"/>
                <a:ea typeface="HY강B" pitchFamily="18" charset="-127"/>
              </a:defRPr>
            </a:lvl9pPr>
          </a:lstStyle>
          <a:p>
            <a:pPr algn="ctr" eaLnBrk="1" hangingPunct="1"/>
            <a:r>
              <a:rPr kumimoji="0" lang="en-US" altLang="zh-CN" sz="2800" dirty="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rPr>
              <a:t>7</a:t>
            </a:r>
            <a:endParaRPr kumimoji="0" lang="zh-CN" altLang="en-US" sz="2800" dirty="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6" name="圆角矩形 41">
            <a:extLst>
              <a:ext uri="{FF2B5EF4-FFF2-40B4-BE49-F238E27FC236}">
                <a16:creationId xmlns:a16="http://schemas.microsoft.com/office/drawing/2014/main" id="{34239424-761B-437B-AE5C-E4B54D1C039F}"/>
              </a:ext>
            </a:extLst>
          </p:cNvPr>
          <p:cNvSpPr>
            <a:spLocks noChangeArrowheads="1"/>
          </p:cNvSpPr>
          <p:nvPr/>
        </p:nvSpPr>
        <p:spPr bwMode="auto">
          <a:xfrm>
            <a:off x="2578968" y="4002062"/>
            <a:ext cx="4349750" cy="552450"/>
          </a:xfrm>
          <a:prstGeom prst="roundRect">
            <a:avLst>
              <a:gd name="adj" fmla="val 50000"/>
            </a:avLst>
          </a:prstGeom>
          <a:noFill/>
          <a:ln w="25400" algn="ctr">
            <a:solidFill>
              <a:srgbClr val="1790BB"/>
            </a:solidFill>
            <a:round/>
            <a:headEnd/>
            <a:tailEnd/>
          </a:ln>
        </p:spPr>
        <p:txBody>
          <a:bodyPr anchor="ctr"/>
          <a:lstStyle/>
          <a:p>
            <a:pPr algn="ctr" eaLnBrk="1" fontAlgn="auto" hangingPunct="1">
              <a:spcBef>
                <a:spcPts val="0"/>
              </a:spcBef>
              <a:spcAft>
                <a:spcPts val="0"/>
              </a:spcAft>
              <a:defRPr/>
            </a:pPr>
            <a:endParaRPr kumimoji="0" lang="zh-CN" altLang="en-US">
              <a:solidFill>
                <a:schemeClr val="lt1"/>
              </a:solidFill>
              <a:latin typeface="+mn-lt"/>
              <a:ea typeface="+mn-ea"/>
            </a:endParaRPr>
          </a:p>
        </p:txBody>
      </p:sp>
      <p:sp>
        <p:nvSpPr>
          <p:cNvPr id="27" name="椭圆 24">
            <a:extLst>
              <a:ext uri="{FF2B5EF4-FFF2-40B4-BE49-F238E27FC236}">
                <a16:creationId xmlns:a16="http://schemas.microsoft.com/office/drawing/2014/main" id="{68D7C706-C799-44C7-920D-C03B69D76997}"/>
              </a:ext>
            </a:extLst>
          </p:cNvPr>
          <p:cNvSpPr>
            <a:spLocks noChangeArrowheads="1"/>
          </p:cNvSpPr>
          <p:nvPr/>
        </p:nvSpPr>
        <p:spPr bwMode="auto">
          <a:xfrm>
            <a:off x="2183681" y="4002062"/>
            <a:ext cx="550862" cy="552450"/>
          </a:xfrm>
          <a:prstGeom prst="ellipse">
            <a:avLst/>
          </a:prstGeom>
          <a:solidFill>
            <a:srgbClr val="1790BB"/>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defRPr kumimoji="1">
                <a:solidFill>
                  <a:schemeClr val="tx1"/>
                </a:solidFill>
                <a:latin typeface="HY강B" pitchFamily="18" charset="-127"/>
                <a:ea typeface="HY강B" pitchFamily="18" charset="-127"/>
              </a:defRPr>
            </a:lvl1pPr>
            <a:lvl2pPr marL="742950" indent="-285750">
              <a:defRPr kumimoji="1">
                <a:solidFill>
                  <a:schemeClr val="tx1"/>
                </a:solidFill>
                <a:latin typeface="HY강B" pitchFamily="18" charset="-127"/>
                <a:ea typeface="HY강B" pitchFamily="18" charset="-127"/>
              </a:defRPr>
            </a:lvl2pPr>
            <a:lvl3pPr marL="1143000" indent="-228600">
              <a:defRPr kumimoji="1">
                <a:solidFill>
                  <a:schemeClr val="tx1"/>
                </a:solidFill>
                <a:latin typeface="HY강B" pitchFamily="18" charset="-127"/>
                <a:ea typeface="HY강B" pitchFamily="18" charset="-127"/>
              </a:defRPr>
            </a:lvl3pPr>
            <a:lvl4pPr marL="1600200" indent="-228600">
              <a:defRPr kumimoji="1">
                <a:solidFill>
                  <a:schemeClr val="tx1"/>
                </a:solidFill>
                <a:latin typeface="HY강B" pitchFamily="18" charset="-127"/>
                <a:ea typeface="HY강B" pitchFamily="18" charset="-127"/>
              </a:defRPr>
            </a:lvl4pPr>
            <a:lvl5pPr marL="2057400" indent="-228600">
              <a:defRPr kumimoji="1">
                <a:solidFill>
                  <a:schemeClr val="tx1"/>
                </a:solidFill>
                <a:latin typeface="HY강B" pitchFamily="18" charset="-127"/>
                <a:ea typeface="HY강B" pitchFamily="18" charset="-127"/>
              </a:defRPr>
            </a:lvl5pPr>
            <a:lvl6pPr marL="2514600" indent="-228600" eaLnBrk="0" fontAlgn="base" hangingPunct="0">
              <a:spcBef>
                <a:spcPct val="0"/>
              </a:spcBef>
              <a:spcAft>
                <a:spcPct val="0"/>
              </a:spcAft>
              <a:defRPr kumimoji="1">
                <a:solidFill>
                  <a:schemeClr val="tx1"/>
                </a:solidFill>
                <a:latin typeface="HY강B" pitchFamily="18" charset="-127"/>
                <a:ea typeface="HY강B" pitchFamily="18" charset="-127"/>
              </a:defRPr>
            </a:lvl6pPr>
            <a:lvl7pPr marL="2971800" indent="-228600" eaLnBrk="0" fontAlgn="base" hangingPunct="0">
              <a:spcBef>
                <a:spcPct val="0"/>
              </a:spcBef>
              <a:spcAft>
                <a:spcPct val="0"/>
              </a:spcAft>
              <a:defRPr kumimoji="1">
                <a:solidFill>
                  <a:schemeClr val="tx1"/>
                </a:solidFill>
                <a:latin typeface="HY강B" pitchFamily="18" charset="-127"/>
                <a:ea typeface="HY강B" pitchFamily="18" charset="-127"/>
              </a:defRPr>
            </a:lvl7pPr>
            <a:lvl8pPr marL="3429000" indent="-228600" eaLnBrk="0" fontAlgn="base" hangingPunct="0">
              <a:spcBef>
                <a:spcPct val="0"/>
              </a:spcBef>
              <a:spcAft>
                <a:spcPct val="0"/>
              </a:spcAft>
              <a:defRPr kumimoji="1">
                <a:solidFill>
                  <a:schemeClr val="tx1"/>
                </a:solidFill>
                <a:latin typeface="HY강B" pitchFamily="18" charset="-127"/>
                <a:ea typeface="HY강B" pitchFamily="18" charset="-127"/>
              </a:defRPr>
            </a:lvl8pPr>
            <a:lvl9pPr marL="3886200" indent="-228600" eaLnBrk="0" fontAlgn="base" hangingPunct="0">
              <a:spcBef>
                <a:spcPct val="0"/>
              </a:spcBef>
              <a:spcAft>
                <a:spcPct val="0"/>
              </a:spcAft>
              <a:defRPr kumimoji="1">
                <a:solidFill>
                  <a:schemeClr val="tx1"/>
                </a:solidFill>
                <a:latin typeface="HY강B" pitchFamily="18" charset="-127"/>
                <a:ea typeface="HY강B" pitchFamily="18" charset="-127"/>
              </a:defRPr>
            </a:lvl9pPr>
          </a:lstStyle>
          <a:p>
            <a:pPr algn="ctr" eaLnBrk="1" hangingPunct="1"/>
            <a:r>
              <a:rPr kumimoji="0" lang="en-US" altLang="zh-CN" sz="2800" dirty="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rPr>
              <a:t>5</a:t>
            </a:r>
            <a:endParaRPr kumimoji="0" lang="zh-CN" altLang="en-US" sz="2800" dirty="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8" name="圆角矩形 43">
            <a:extLst>
              <a:ext uri="{FF2B5EF4-FFF2-40B4-BE49-F238E27FC236}">
                <a16:creationId xmlns:a16="http://schemas.microsoft.com/office/drawing/2014/main" id="{3207AF19-ABF6-4EEF-AD7A-75E7014B613B}"/>
              </a:ext>
            </a:extLst>
          </p:cNvPr>
          <p:cNvSpPr>
            <a:spLocks noChangeArrowheads="1"/>
          </p:cNvSpPr>
          <p:nvPr/>
        </p:nvSpPr>
        <p:spPr bwMode="auto">
          <a:xfrm>
            <a:off x="2578968" y="4710781"/>
            <a:ext cx="4349750" cy="552450"/>
          </a:xfrm>
          <a:prstGeom prst="roundRect">
            <a:avLst>
              <a:gd name="adj" fmla="val 50000"/>
            </a:avLst>
          </a:prstGeom>
          <a:noFill/>
          <a:ln w="25400" algn="ctr">
            <a:solidFill>
              <a:srgbClr val="1790BB"/>
            </a:solidFill>
            <a:round/>
            <a:headEnd/>
            <a:tailEnd/>
          </a:ln>
        </p:spPr>
        <p:txBody>
          <a:bodyPr anchor="ctr"/>
          <a:lstStyle/>
          <a:p>
            <a:pPr algn="ctr" eaLnBrk="1" fontAlgn="auto" hangingPunct="1">
              <a:spcBef>
                <a:spcPts val="0"/>
              </a:spcBef>
              <a:spcAft>
                <a:spcPts val="0"/>
              </a:spcAft>
              <a:defRPr/>
            </a:pPr>
            <a:endParaRPr kumimoji="0" lang="zh-CN" altLang="en-US">
              <a:solidFill>
                <a:schemeClr val="lt1"/>
              </a:solidFill>
              <a:latin typeface="+mn-lt"/>
              <a:ea typeface="+mn-ea"/>
            </a:endParaRPr>
          </a:p>
        </p:txBody>
      </p:sp>
      <p:sp>
        <p:nvSpPr>
          <p:cNvPr id="29" name="椭圆 24">
            <a:extLst>
              <a:ext uri="{FF2B5EF4-FFF2-40B4-BE49-F238E27FC236}">
                <a16:creationId xmlns:a16="http://schemas.microsoft.com/office/drawing/2014/main" id="{04D6C8E3-9C55-43FB-907C-BDB4B9AA166E}"/>
              </a:ext>
            </a:extLst>
          </p:cNvPr>
          <p:cNvSpPr>
            <a:spLocks noChangeArrowheads="1"/>
          </p:cNvSpPr>
          <p:nvPr/>
        </p:nvSpPr>
        <p:spPr bwMode="auto">
          <a:xfrm>
            <a:off x="2183681" y="4710781"/>
            <a:ext cx="550862" cy="552450"/>
          </a:xfrm>
          <a:prstGeom prst="ellipse">
            <a:avLst/>
          </a:prstGeom>
          <a:solidFill>
            <a:srgbClr val="1790BB"/>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defRPr kumimoji="1">
                <a:solidFill>
                  <a:schemeClr val="tx1"/>
                </a:solidFill>
                <a:latin typeface="HY강B" pitchFamily="18" charset="-127"/>
                <a:ea typeface="HY강B" pitchFamily="18" charset="-127"/>
              </a:defRPr>
            </a:lvl1pPr>
            <a:lvl2pPr marL="742950" indent="-285750">
              <a:defRPr kumimoji="1">
                <a:solidFill>
                  <a:schemeClr val="tx1"/>
                </a:solidFill>
                <a:latin typeface="HY강B" pitchFamily="18" charset="-127"/>
                <a:ea typeface="HY강B" pitchFamily="18" charset="-127"/>
              </a:defRPr>
            </a:lvl2pPr>
            <a:lvl3pPr marL="1143000" indent="-228600">
              <a:defRPr kumimoji="1">
                <a:solidFill>
                  <a:schemeClr val="tx1"/>
                </a:solidFill>
                <a:latin typeface="HY강B" pitchFamily="18" charset="-127"/>
                <a:ea typeface="HY강B" pitchFamily="18" charset="-127"/>
              </a:defRPr>
            </a:lvl3pPr>
            <a:lvl4pPr marL="1600200" indent="-228600">
              <a:defRPr kumimoji="1">
                <a:solidFill>
                  <a:schemeClr val="tx1"/>
                </a:solidFill>
                <a:latin typeface="HY강B" pitchFamily="18" charset="-127"/>
                <a:ea typeface="HY강B" pitchFamily="18" charset="-127"/>
              </a:defRPr>
            </a:lvl4pPr>
            <a:lvl5pPr marL="2057400" indent="-228600">
              <a:defRPr kumimoji="1">
                <a:solidFill>
                  <a:schemeClr val="tx1"/>
                </a:solidFill>
                <a:latin typeface="HY강B" pitchFamily="18" charset="-127"/>
                <a:ea typeface="HY강B" pitchFamily="18" charset="-127"/>
              </a:defRPr>
            </a:lvl5pPr>
            <a:lvl6pPr marL="2514600" indent="-228600" eaLnBrk="0" fontAlgn="base" hangingPunct="0">
              <a:spcBef>
                <a:spcPct val="0"/>
              </a:spcBef>
              <a:spcAft>
                <a:spcPct val="0"/>
              </a:spcAft>
              <a:defRPr kumimoji="1">
                <a:solidFill>
                  <a:schemeClr val="tx1"/>
                </a:solidFill>
                <a:latin typeface="HY강B" pitchFamily="18" charset="-127"/>
                <a:ea typeface="HY강B" pitchFamily="18" charset="-127"/>
              </a:defRPr>
            </a:lvl6pPr>
            <a:lvl7pPr marL="2971800" indent="-228600" eaLnBrk="0" fontAlgn="base" hangingPunct="0">
              <a:spcBef>
                <a:spcPct val="0"/>
              </a:spcBef>
              <a:spcAft>
                <a:spcPct val="0"/>
              </a:spcAft>
              <a:defRPr kumimoji="1">
                <a:solidFill>
                  <a:schemeClr val="tx1"/>
                </a:solidFill>
                <a:latin typeface="HY강B" pitchFamily="18" charset="-127"/>
                <a:ea typeface="HY강B" pitchFamily="18" charset="-127"/>
              </a:defRPr>
            </a:lvl7pPr>
            <a:lvl8pPr marL="3429000" indent="-228600" eaLnBrk="0" fontAlgn="base" hangingPunct="0">
              <a:spcBef>
                <a:spcPct val="0"/>
              </a:spcBef>
              <a:spcAft>
                <a:spcPct val="0"/>
              </a:spcAft>
              <a:defRPr kumimoji="1">
                <a:solidFill>
                  <a:schemeClr val="tx1"/>
                </a:solidFill>
                <a:latin typeface="HY강B" pitchFamily="18" charset="-127"/>
                <a:ea typeface="HY강B" pitchFamily="18" charset="-127"/>
              </a:defRPr>
            </a:lvl8pPr>
            <a:lvl9pPr marL="3886200" indent="-228600" eaLnBrk="0" fontAlgn="base" hangingPunct="0">
              <a:spcBef>
                <a:spcPct val="0"/>
              </a:spcBef>
              <a:spcAft>
                <a:spcPct val="0"/>
              </a:spcAft>
              <a:defRPr kumimoji="1">
                <a:solidFill>
                  <a:schemeClr val="tx1"/>
                </a:solidFill>
                <a:latin typeface="HY강B" pitchFamily="18" charset="-127"/>
                <a:ea typeface="HY강B" pitchFamily="18" charset="-127"/>
              </a:defRPr>
            </a:lvl9pPr>
          </a:lstStyle>
          <a:p>
            <a:pPr algn="ctr" eaLnBrk="1" hangingPunct="1"/>
            <a:r>
              <a:rPr kumimoji="0" lang="en-US" altLang="zh-CN" sz="2800" dirty="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rPr>
              <a:t>6</a:t>
            </a:r>
            <a:endParaRPr kumimoji="0" lang="zh-CN" altLang="en-US" sz="2800" dirty="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1" name="Text Box 8">
            <a:extLst>
              <a:ext uri="{FF2B5EF4-FFF2-40B4-BE49-F238E27FC236}">
                <a16:creationId xmlns:a16="http://schemas.microsoft.com/office/drawing/2014/main" id="{C19901AF-D20B-47D1-8D95-44C4B2897186}"/>
              </a:ext>
            </a:extLst>
          </p:cNvPr>
          <p:cNvSpPr txBox="1">
            <a:spLocks noChangeArrowheads="1"/>
          </p:cNvSpPr>
          <p:nvPr/>
        </p:nvSpPr>
        <p:spPr bwMode="auto">
          <a:xfrm>
            <a:off x="2495889" y="1149175"/>
            <a:ext cx="26730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HY강B" pitchFamily="18" charset="-127"/>
                <a:ea typeface="HY강B" pitchFamily="18" charset="-127"/>
              </a:defRPr>
            </a:lvl1pPr>
            <a:lvl2pPr marL="742950" indent="-285750">
              <a:defRPr kumimoji="1">
                <a:solidFill>
                  <a:schemeClr val="tx1"/>
                </a:solidFill>
                <a:latin typeface="HY강B" pitchFamily="18" charset="-127"/>
                <a:ea typeface="HY강B" pitchFamily="18" charset="-127"/>
              </a:defRPr>
            </a:lvl2pPr>
            <a:lvl3pPr marL="1143000" indent="-228600">
              <a:defRPr kumimoji="1">
                <a:solidFill>
                  <a:schemeClr val="tx1"/>
                </a:solidFill>
                <a:latin typeface="HY강B" pitchFamily="18" charset="-127"/>
                <a:ea typeface="HY강B" pitchFamily="18" charset="-127"/>
              </a:defRPr>
            </a:lvl3pPr>
            <a:lvl4pPr marL="1600200" indent="-228600">
              <a:defRPr kumimoji="1">
                <a:solidFill>
                  <a:schemeClr val="tx1"/>
                </a:solidFill>
                <a:latin typeface="HY강B" pitchFamily="18" charset="-127"/>
                <a:ea typeface="HY강B" pitchFamily="18" charset="-127"/>
              </a:defRPr>
            </a:lvl4pPr>
            <a:lvl5pPr marL="2057400" indent="-228600">
              <a:defRPr kumimoji="1">
                <a:solidFill>
                  <a:schemeClr val="tx1"/>
                </a:solidFill>
                <a:latin typeface="HY강B" pitchFamily="18" charset="-127"/>
                <a:ea typeface="HY강B" pitchFamily="18" charset="-127"/>
              </a:defRPr>
            </a:lvl5pPr>
            <a:lvl6pPr marL="2514600" indent="-228600" eaLnBrk="0" fontAlgn="base" hangingPunct="0">
              <a:spcBef>
                <a:spcPct val="0"/>
              </a:spcBef>
              <a:spcAft>
                <a:spcPct val="0"/>
              </a:spcAft>
              <a:defRPr kumimoji="1">
                <a:solidFill>
                  <a:schemeClr val="tx1"/>
                </a:solidFill>
                <a:latin typeface="HY강B" pitchFamily="18" charset="-127"/>
                <a:ea typeface="HY강B" pitchFamily="18" charset="-127"/>
              </a:defRPr>
            </a:lvl6pPr>
            <a:lvl7pPr marL="2971800" indent="-228600" eaLnBrk="0" fontAlgn="base" hangingPunct="0">
              <a:spcBef>
                <a:spcPct val="0"/>
              </a:spcBef>
              <a:spcAft>
                <a:spcPct val="0"/>
              </a:spcAft>
              <a:defRPr kumimoji="1">
                <a:solidFill>
                  <a:schemeClr val="tx1"/>
                </a:solidFill>
                <a:latin typeface="HY강B" pitchFamily="18" charset="-127"/>
                <a:ea typeface="HY강B" pitchFamily="18" charset="-127"/>
              </a:defRPr>
            </a:lvl7pPr>
            <a:lvl8pPr marL="3429000" indent="-228600" eaLnBrk="0" fontAlgn="base" hangingPunct="0">
              <a:spcBef>
                <a:spcPct val="0"/>
              </a:spcBef>
              <a:spcAft>
                <a:spcPct val="0"/>
              </a:spcAft>
              <a:defRPr kumimoji="1">
                <a:solidFill>
                  <a:schemeClr val="tx1"/>
                </a:solidFill>
                <a:latin typeface="HY강B" pitchFamily="18" charset="-127"/>
                <a:ea typeface="HY강B" pitchFamily="18" charset="-127"/>
              </a:defRPr>
            </a:lvl8pPr>
            <a:lvl9pPr marL="3886200" indent="-228600" eaLnBrk="0" fontAlgn="base" hangingPunct="0">
              <a:spcBef>
                <a:spcPct val="0"/>
              </a:spcBef>
              <a:spcAft>
                <a:spcPct val="0"/>
              </a:spcAft>
              <a:defRPr kumimoji="1">
                <a:solidFill>
                  <a:schemeClr val="tx1"/>
                </a:solidFill>
                <a:latin typeface="HY강B" pitchFamily="18" charset="-127"/>
                <a:ea typeface="HY강B" pitchFamily="18" charset="-127"/>
              </a:defRPr>
            </a:lvl9pPr>
          </a:lstStyle>
          <a:p>
            <a:pPr algn="r" eaLnBrk="1" latinLnBrk="1" hangingPunct="1"/>
            <a:r>
              <a:rPr lang="zh-CN" altLang="en-US" sz="2800" dirty="0">
                <a:solidFill>
                  <a:srgbClr val="002A7E"/>
                </a:solidFill>
                <a:latin typeface="隶书" panose="02010509060101010101" pitchFamily="49" charset="-122"/>
                <a:ea typeface="隶书" panose="02010509060101010101" pitchFamily="49" charset="-122"/>
              </a:rPr>
              <a:t>操作系统引论</a:t>
            </a:r>
          </a:p>
        </p:txBody>
      </p:sp>
      <p:sp>
        <p:nvSpPr>
          <p:cNvPr id="35" name="Text Box 8">
            <a:extLst>
              <a:ext uri="{FF2B5EF4-FFF2-40B4-BE49-F238E27FC236}">
                <a16:creationId xmlns:a16="http://schemas.microsoft.com/office/drawing/2014/main" id="{9AF7A336-60D2-4165-B476-F3FE8B2CADA5}"/>
              </a:ext>
            </a:extLst>
          </p:cNvPr>
          <p:cNvSpPr txBox="1">
            <a:spLocks noChangeArrowheads="1"/>
          </p:cNvSpPr>
          <p:nvPr/>
        </p:nvSpPr>
        <p:spPr bwMode="auto">
          <a:xfrm>
            <a:off x="3059115" y="6121217"/>
            <a:ext cx="269585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HY강B" pitchFamily="18" charset="-127"/>
                <a:ea typeface="HY강B" pitchFamily="18" charset="-127"/>
              </a:defRPr>
            </a:lvl1pPr>
            <a:lvl2pPr marL="742950" indent="-285750">
              <a:defRPr kumimoji="1">
                <a:solidFill>
                  <a:schemeClr val="tx1"/>
                </a:solidFill>
                <a:latin typeface="HY강B" pitchFamily="18" charset="-127"/>
                <a:ea typeface="HY강B" pitchFamily="18" charset="-127"/>
              </a:defRPr>
            </a:lvl2pPr>
            <a:lvl3pPr marL="1143000" indent="-228600">
              <a:defRPr kumimoji="1">
                <a:solidFill>
                  <a:schemeClr val="tx1"/>
                </a:solidFill>
                <a:latin typeface="HY강B" pitchFamily="18" charset="-127"/>
                <a:ea typeface="HY강B" pitchFamily="18" charset="-127"/>
              </a:defRPr>
            </a:lvl3pPr>
            <a:lvl4pPr marL="1600200" indent="-228600">
              <a:defRPr kumimoji="1">
                <a:solidFill>
                  <a:schemeClr val="tx1"/>
                </a:solidFill>
                <a:latin typeface="HY강B" pitchFamily="18" charset="-127"/>
                <a:ea typeface="HY강B" pitchFamily="18" charset="-127"/>
              </a:defRPr>
            </a:lvl4pPr>
            <a:lvl5pPr marL="2057400" indent="-228600">
              <a:defRPr kumimoji="1">
                <a:solidFill>
                  <a:schemeClr val="tx1"/>
                </a:solidFill>
                <a:latin typeface="HY강B" pitchFamily="18" charset="-127"/>
                <a:ea typeface="HY강B" pitchFamily="18" charset="-127"/>
              </a:defRPr>
            </a:lvl5pPr>
            <a:lvl6pPr marL="2514600" indent="-228600" eaLnBrk="0" fontAlgn="base" hangingPunct="0">
              <a:spcBef>
                <a:spcPct val="0"/>
              </a:spcBef>
              <a:spcAft>
                <a:spcPct val="0"/>
              </a:spcAft>
              <a:defRPr kumimoji="1">
                <a:solidFill>
                  <a:schemeClr val="tx1"/>
                </a:solidFill>
                <a:latin typeface="HY강B" pitchFamily="18" charset="-127"/>
                <a:ea typeface="HY강B" pitchFamily="18" charset="-127"/>
              </a:defRPr>
            </a:lvl6pPr>
            <a:lvl7pPr marL="2971800" indent="-228600" eaLnBrk="0" fontAlgn="base" hangingPunct="0">
              <a:spcBef>
                <a:spcPct val="0"/>
              </a:spcBef>
              <a:spcAft>
                <a:spcPct val="0"/>
              </a:spcAft>
              <a:defRPr kumimoji="1">
                <a:solidFill>
                  <a:schemeClr val="tx1"/>
                </a:solidFill>
                <a:latin typeface="HY강B" pitchFamily="18" charset="-127"/>
                <a:ea typeface="HY강B" pitchFamily="18" charset="-127"/>
              </a:defRPr>
            </a:lvl7pPr>
            <a:lvl8pPr marL="3429000" indent="-228600" eaLnBrk="0" fontAlgn="base" hangingPunct="0">
              <a:spcBef>
                <a:spcPct val="0"/>
              </a:spcBef>
              <a:spcAft>
                <a:spcPct val="0"/>
              </a:spcAft>
              <a:defRPr kumimoji="1">
                <a:solidFill>
                  <a:schemeClr val="tx1"/>
                </a:solidFill>
                <a:latin typeface="HY강B" pitchFamily="18" charset="-127"/>
                <a:ea typeface="HY강B" pitchFamily="18" charset="-127"/>
              </a:defRPr>
            </a:lvl8pPr>
            <a:lvl9pPr marL="3886200" indent="-228600" eaLnBrk="0" fontAlgn="base" hangingPunct="0">
              <a:spcBef>
                <a:spcPct val="0"/>
              </a:spcBef>
              <a:spcAft>
                <a:spcPct val="0"/>
              </a:spcAft>
              <a:defRPr kumimoji="1">
                <a:solidFill>
                  <a:schemeClr val="tx1"/>
                </a:solidFill>
                <a:latin typeface="HY강B" pitchFamily="18" charset="-127"/>
                <a:ea typeface="HY강B" pitchFamily="18" charset="-127"/>
              </a:defRPr>
            </a:lvl9pPr>
          </a:lstStyle>
          <a:p>
            <a:pPr eaLnBrk="1" latinLnBrk="1" hangingPunct="1"/>
            <a:r>
              <a:rPr lang="zh-CN" altLang="en-US" sz="2800" dirty="0">
                <a:solidFill>
                  <a:srgbClr val="002A7E"/>
                </a:solidFill>
                <a:latin typeface="隶书" panose="02010509060101010101" pitchFamily="49" charset="-122"/>
                <a:ea typeface="隶书" panose="02010509060101010101" pitchFamily="49" charset="-122"/>
              </a:rPr>
              <a:t>用户接口</a:t>
            </a:r>
          </a:p>
        </p:txBody>
      </p:sp>
      <p:sp>
        <p:nvSpPr>
          <p:cNvPr id="36" name="圆角矩形 39">
            <a:extLst>
              <a:ext uri="{FF2B5EF4-FFF2-40B4-BE49-F238E27FC236}">
                <a16:creationId xmlns:a16="http://schemas.microsoft.com/office/drawing/2014/main" id="{F22CBB86-ACC7-4555-B47A-12E895E2062A}"/>
              </a:ext>
            </a:extLst>
          </p:cNvPr>
          <p:cNvSpPr>
            <a:spLocks noChangeArrowheads="1"/>
          </p:cNvSpPr>
          <p:nvPr/>
        </p:nvSpPr>
        <p:spPr bwMode="auto">
          <a:xfrm>
            <a:off x="2578969" y="6146902"/>
            <a:ext cx="4349750" cy="552450"/>
          </a:xfrm>
          <a:prstGeom prst="roundRect">
            <a:avLst>
              <a:gd name="adj" fmla="val 50000"/>
            </a:avLst>
          </a:prstGeom>
          <a:noFill/>
          <a:ln w="25400" algn="ctr">
            <a:solidFill>
              <a:srgbClr val="1790BB"/>
            </a:solidFill>
            <a:round/>
            <a:headEnd/>
            <a:tailEnd/>
          </a:ln>
        </p:spPr>
        <p:txBody>
          <a:bodyPr anchor="ctr"/>
          <a:lstStyle/>
          <a:p>
            <a:pPr algn="ctr" eaLnBrk="1" fontAlgn="auto" hangingPunct="1">
              <a:spcBef>
                <a:spcPts val="0"/>
              </a:spcBef>
              <a:spcAft>
                <a:spcPts val="0"/>
              </a:spcAft>
              <a:defRPr/>
            </a:pPr>
            <a:endParaRPr kumimoji="0" lang="zh-CN" altLang="en-US">
              <a:solidFill>
                <a:schemeClr val="lt1"/>
              </a:solidFill>
              <a:latin typeface="+mn-lt"/>
              <a:ea typeface="+mn-ea"/>
            </a:endParaRPr>
          </a:p>
        </p:txBody>
      </p:sp>
      <p:sp>
        <p:nvSpPr>
          <p:cNvPr id="37" name="椭圆 24">
            <a:extLst>
              <a:ext uri="{FF2B5EF4-FFF2-40B4-BE49-F238E27FC236}">
                <a16:creationId xmlns:a16="http://schemas.microsoft.com/office/drawing/2014/main" id="{FF992D67-DBA5-4066-9F10-D132951AD706}"/>
              </a:ext>
            </a:extLst>
          </p:cNvPr>
          <p:cNvSpPr>
            <a:spLocks noChangeArrowheads="1"/>
          </p:cNvSpPr>
          <p:nvPr/>
        </p:nvSpPr>
        <p:spPr bwMode="auto">
          <a:xfrm>
            <a:off x="2183681" y="6146902"/>
            <a:ext cx="550863" cy="552450"/>
          </a:xfrm>
          <a:prstGeom prst="ellipse">
            <a:avLst/>
          </a:prstGeom>
          <a:solidFill>
            <a:srgbClr val="1790BB"/>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defRPr kumimoji="1">
                <a:solidFill>
                  <a:schemeClr val="tx1"/>
                </a:solidFill>
                <a:latin typeface="HY강B" pitchFamily="18" charset="-127"/>
                <a:ea typeface="HY강B" pitchFamily="18" charset="-127"/>
              </a:defRPr>
            </a:lvl1pPr>
            <a:lvl2pPr marL="742950" indent="-285750">
              <a:defRPr kumimoji="1">
                <a:solidFill>
                  <a:schemeClr val="tx1"/>
                </a:solidFill>
                <a:latin typeface="HY강B" pitchFamily="18" charset="-127"/>
                <a:ea typeface="HY강B" pitchFamily="18" charset="-127"/>
              </a:defRPr>
            </a:lvl2pPr>
            <a:lvl3pPr marL="1143000" indent="-228600">
              <a:defRPr kumimoji="1">
                <a:solidFill>
                  <a:schemeClr val="tx1"/>
                </a:solidFill>
                <a:latin typeface="HY강B" pitchFamily="18" charset="-127"/>
                <a:ea typeface="HY강B" pitchFamily="18" charset="-127"/>
              </a:defRPr>
            </a:lvl3pPr>
            <a:lvl4pPr marL="1600200" indent="-228600">
              <a:defRPr kumimoji="1">
                <a:solidFill>
                  <a:schemeClr val="tx1"/>
                </a:solidFill>
                <a:latin typeface="HY강B" pitchFamily="18" charset="-127"/>
                <a:ea typeface="HY강B" pitchFamily="18" charset="-127"/>
              </a:defRPr>
            </a:lvl4pPr>
            <a:lvl5pPr marL="2057400" indent="-228600">
              <a:defRPr kumimoji="1">
                <a:solidFill>
                  <a:schemeClr val="tx1"/>
                </a:solidFill>
                <a:latin typeface="HY강B" pitchFamily="18" charset="-127"/>
                <a:ea typeface="HY강B" pitchFamily="18" charset="-127"/>
              </a:defRPr>
            </a:lvl5pPr>
            <a:lvl6pPr marL="2514600" indent="-228600" eaLnBrk="0" fontAlgn="base" hangingPunct="0">
              <a:spcBef>
                <a:spcPct val="0"/>
              </a:spcBef>
              <a:spcAft>
                <a:spcPct val="0"/>
              </a:spcAft>
              <a:defRPr kumimoji="1">
                <a:solidFill>
                  <a:schemeClr val="tx1"/>
                </a:solidFill>
                <a:latin typeface="HY강B" pitchFamily="18" charset="-127"/>
                <a:ea typeface="HY강B" pitchFamily="18" charset="-127"/>
              </a:defRPr>
            </a:lvl6pPr>
            <a:lvl7pPr marL="2971800" indent="-228600" eaLnBrk="0" fontAlgn="base" hangingPunct="0">
              <a:spcBef>
                <a:spcPct val="0"/>
              </a:spcBef>
              <a:spcAft>
                <a:spcPct val="0"/>
              </a:spcAft>
              <a:defRPr kumimoji="1">
                <a:solidFill>
                  <a:schemeClr val="tx1"/>
                </a:solidFill>
                <a:latin typeface="HY강B" pitchFamily="18" charset="-127"/>
                <a:ea typeface="HY강B" pitchFamily="18" charset="-127"/>
              </a:defRPr>
            </a:lvl7pPr>
            <a:lvl8pPr marL="3429000" indent="-228600" eaLnBrk="0" fontAlgn="base" hangingPunct="0">
              <a:spcBef>
                <a:spcPct val="0"/>
              </a:spcBef>
              <a:spcAft>
                <a:spcPct val="0"/>
              </a:spcAft>
              <a:defRPr kumimoji="1">
                <a:solidFill>
                  <a:schemeClr val="tx1"/>
                </a:solidFill>
                <a:latin typeface="HY강B" pitchFamily="18" charset="-127"/>
                <a:ea typeface="HY강B" pitchFamily="18" charset="-127"/>
              </a:defRPr>
            </a:lvl8pPr>
            <a:lvl9pPr marL="3886200" indent="-228600" eaLnBrk="0" fontAlgn="base" hangingPunct="0">
              <a:spcBef>
                <a:spcPct val="0"/>
              </a:spcBef>
              <a:spcAft>
                <a:spcPct val="0"/>
              </a:spcAft>
              <a:defRPr kumimoji="1">
                <a:solidFill>
                  <a:schemeClr val="tx1"/>
                </a:solidFill>
                <a:latin typeface="HY강B" pitchFamily="18" charset="-127"/>
                <a:ea typeface="HY강B" pitchFamily="18" charset="-127"/>
              </a:defRPr>
            </a:lvl9pPr>
          </a:lstStyle>
          <a:p>
            <a:pPr algn="ctr" eaLnBrk="1" hangingPunct="1"/>
            <a:r>
              <a:rPr kumimoji="0" lang="en-US" altLang="zh-CN" sz="2800" dirty="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rPr>
              <a:t>8</a:t>
            </a:r>
            <a:endParaRPr kumimoji="0" lang="zh-CN" altLang="en-US" sz="2800" dirty="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3084526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3078">
            <a:extLst>
              <a:ext uri="{FF2B5EF4-FFF2-40B4-BE49-F238E27FC236}">
                <a16:creationId xmlns:a16="http://schemas.microsoft.com/office/drawing/2014/main" id="{16B29C69-6AC0-4D14-A049-E7058BD74D03}"/>
              </a:ext>
            </a:extLst>
          </p:cNvPr>
          <p:cNvSpPr>
            <a:spLocks noGrp="1" noChangeArrowheads="1"/>
          </p:cNvSpPr>
          <p:nvPr>
            <p:ph type="title"/>
          </p:nvPr>
        </p:nvSpPr>
        <p:spPr/>
        <p:txBody>
          <a:bodyPr/>
          <a:lstStyle/>
          <a:p>
            <a:pPr algn="ctr" eaLnBrk="1" hangingPunct="1"/>
            <a:r>
              <a:rPr kumimoji="0" lang="zh-CN" altLang="en-US" sz="2400" dirty="0">
                <a:latin typeface="楷体_GB2312" pitchFamily="49" charset="-122"/>
              </a:rPr>
              <a:t>第一章</a:t>
            </a:r>
            <a:r>
              <a:rPr kumimoji="0" lang="zh-CN" altLang="en-US" sz="2400" dirty="0">
                <a:solidFill>
                  <a:schemeClr val="tx1"/>
                </a:solidFill>
                <a:latin typeface="楷体_GB2312" pitchFamily="49" charset="-122"/>
              </a:rPr>
              <a:t>  操作系统引论</a:t>
            </a:r>
            <a:br>
              <a:rPr kumimoji="0" lang="zh-CN" altLang="en-US" sz="2400" dirty="0">
                <a:solidFill>
                  <a:schemeClr val="tx1"/>
                </a:solidFill>
                <a:latin typeface="楷体_GB2312" pitchFamily="49" charset="-122"/>
              </a:rPr>
            </a:br>
            <a:r>
              <a:rPr kumimoji="0" lang="zh-CN" altLang="en-US" sz="2400" dirty="0">
                <a:solidFill>
                  <a:schemeClr val="tx1"/>
                </a:solidFill>
                <a:latin typeface="楷体_GB2312" pitchFamily="49" charset="-122"/>
              </a:rPr>
              <a:t> </a:t>
            </a:r>
            <a:r>
              <a:rPr lang="en-US" altLang="zh-CN" sz="2400" dirty="0">
                <a:ea typeface="宋体" panose="02010600030101010101" pitchFamily="2" charset="-122"/>
              </a:rPr>
              <a:t>Operating System Overview</a:t>
            </a:r>
          </a:p>
        </p:txBody>
      </p:sp>
      <p:sp>
        <p:nvSpPr>
          <p:cNvPr id="11270" name="Rectangle 3079">
            <a:extLst>
              <a:ext uri="{FF2B5EF4-FFF2-40B4-BE49-F238E27FC236}">
                <a16:creationId xmlns:a16="http://schemas.microsoft.com/office/drawing/2014/main" id="{7C0B9985-6E69-43DA-9572-0BDCB240CFA2}"/>
              </a:ext>
            </a:extLst>
          </p:cNvPr>
          <p:cNvSpPr>
            <a:spLocks noGrp="1" noChangeArrowheads="1"/>
          </p:cNvSpPr>
          <p:nvPr>
            <p:ph idx="1"/>
          </p:nvPr>
        </p:nvSpPr>
        <p:spPr>
          <a:xfrm>
            <a:off x="457199" y="1503680"/>
            <a:ext cx="8241383" cy="4622483"/>
          </a:xfrm>
        </p:spPr>
        <p:txBody>
          <a:bodyPr/>
          <a:lstStyle/>
          <a:p>
            <a:pPr eaLnBrk="1" hangingPunct="1"/>
            <a:r>
              <a:rPr lang="zh-CN" altLang="en-US" sz="2800" dirty="0"/>
              <a:t>什么是</a:t>
            </a:r>
            <a:r>
              <a:rPr lang="en-US" altLang="zh-CN" sz="2800" dirty="0">
                <a:latin typeface="Times New Roman" panose="02020603050405020304" pitchFamily="18" charset="0"/>
              </a:rPr>
              <a:t>OS</a:t>
            </a:r>
            <a:r>
              <a:rPr lang="zh-CN" altLang="en-US" sz="2800" dirty="0"/>
              <a:t>（</a:t>
            </a:r>
            <a:r>
              <a:rPr lang="en-US" altLang="zh-CN" sz="2800" dirty="0">
                <a:latin typeface="Times New Roman" panose="02020603050405020304" pitchFamily="18" charset="0"/>
              </a:rPr>
              <a:t>Operating Systems</a:t>
            </a:r>
            <a:r>
              <a:rPr lang="zh-CN" altLang="en-US" sz="2800" dirty="0"/>
              <a:t>）</a:t>
            </a:r>
          </a:p>
          <a:p>
            <a:pPr eaLnBrk="1" hangingPunct="1"/>
            <a:r>
              <a:rPr lang="en-US" altLang="zh-CN" sz="2800" dirty="0">
                <a:latin typeface="Times New Roman" panose="02020603050405020304" pitchFamily="18" charset="0"/>
              </a:rPr>
              <a:t>OS</a:t>
            </a:r>
            <a:r>
              <a:rPr lang="zh-CN" altLang="en-US" sz="2800" dirty="0"/>
              <a:t>的形成和发展过程（类型和特点）</a:t>
            </a:r>
          </a:p>
          <a:p>
            <a:pPr eaLnBrk="1" hangingPunct="1"/>
            <a:r>
              <a:rPr lang="zh-CN" altLang="en-US" sz="2800" dirty="0"/>
              <a:t>现代</a:t>
            </a:r>
            <a:r>
              <a:rPr lang="en-US" altLang="zh-CN" sz="2800" dirty="0">
                <a:latin typeface="Times New Roman" panose="02020603050405020304" pitchFamily="18" charset="0"/>
              </a:rPr>
              <a:t>OS</a:t>
            </a:r>
            <a:r>
              <a:rPr lang="zh-CN" altLang="en-US" sz="2800" dirty="0"/>
              <a:t>的特征和服务</a:t>
            </a:r>
          </a:p>
          <a:p>
            <a:pPr eaLnBrk="1" hangingPunct="1"/>
            <a:r>
              <a:rPr lang="zh-CN" altLang="en-US" sz="2800" dirty="0"/>
              <a:t>现代</a:t>
            </a:r>
            <a:r>
              <a:rPr lang="en-US" altLang="zh-CN" sz="2800" dirty="0">
                <a:latin typeface="Times New Roman" panose="02020603050405020304" pitchFamily="18" charset="0"/>
              </a:rPr>
              <a:t>OS</a:t>
            </a:r>
            <a:r>
              <a:rPr lang="zh-CN" altLang="en-US" sz="2800" dirty="0"/>
              <a:t>的功能</a:t>
            </a:r>
          </a:p>
          <a:p>
            <a:pPr eaLnBrk="1" hangingPunct="1"/>
            <a:r>
              <a:rPr lang="en-US" altLang="zh-CN" sz="2800" dirty="0">
                <a:latin typeface="Times New Roman" panose="02020603050405020304" pitchFamily="18" charset="0"/>
              </a:rPr>
              <a:t>OS</a:t>
            </a:r>
            <a:r>
              <a:rPr lang="zh-CN" altLang="en-US" sz="2800" dirty="0"/>
              <a:t>的层次结构模型</a:t>
            </a:r>
          </a:p>
          <a:p>
            <a:pPr eaLnBrk="1" hangingPunct="1"/>
            <a:r>
              <a:rPr lang="en-US" altLang="zh-CN" sz="2800" dirty="0">
                <a:latin typeface="Times New Roman" panose="02020603050405020304" pitchFamily="18" charset="0"/>
              </a:rPr>
              <a:t>Linux</a:t>
            </a:r>
            <a:r>
              <a:rPr lang="en-US" altLang="zh-CN" sz="2800" dirty="0"/>
              <a:t> </a:t>
            </a:r>
            <a:r>
              <a:rPr lang="zh-CN" altLang="en-US" sz="2800" dirty="0"/>
              <a:t>概述</a:t>
            </a:r>
          </a:p>
        </p:txBody>
      </p:sp>
    </p:spTree>
  </p:cSld>
  <p:clrMapOvr>
    <a:masterClrMapping/>
  </p:clrMapOvr>
  <p:transition>
    <p:blinds/>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Rectangle 2050">
            <a:extLst>
              <a:ext uri="{FF2B5EF4-FFF2-40B4-BE49-F238E27FC236}">
                <a16:creationId xmlns:a16="http://schemas.microsoft.com/office/drawing/2014/main" id="{BC305F5A-95A0-42CA-8064-1CA885D08231}"/>
              </a:ext>
            </a:extLst>
          </p:cNvPr>
          <p:cNvSpPr>
            <a:spLocks noGrp="1" noChangeArrowheads="1"/>
          </p:cNvSpPr>
          <p:nvPr>
            <p:ph type="title"/>
          </p:nvPr>
        </p:nvSpPr>
        <p:spPr/>
        <p:txBody>
          <a:bodyPr/>
          <a:lstStyle/>
          <a:p>
            <a:pPr eaLnBrk="1" hangingPunct="1"/>
            <a:r>
              <a:rPr lang="en-US" altLang="zh-CN" dirty="0">
                <a:solidFill>
                  <a:schemeClr val="tx1"/>
                </a:solidFill>
              </a:rPr>
              <a:t>1.1    </a:t>
            </a:r>
            <a:r>
              <a:rPr lang="en-US" altLang="zh-CN" dirty="0">
                <a:solidFill>
                  <a:schemeClr val="tx1"/>
                </a:solidFill>
                <a:latin typeface="Times New Roman" panose="02020603050405020304" pitchFamily="18" charset="0"/>
              </a:rPr>
              <a:t>OS</a:t>
            </a:r>
            <a:r>
              <a:rPr lang="en-US" altLang="zh-CN" dirty="0">
                <a:solidFill>
                  <a:schemeClr val="tx1"/>
                </a:solidFill>
              </a:rPr>
              <a:t> </a:t>
            </a:r>
            <a:r>
              <a:rPr lang="zh-CN" altLang="en-US" dirty="0">
                <a:solidFill>
                  <a:schemeClr val="tx1"/>
                </a:solidFill>
              </a:rPr>
              <a:t>的概念</a:t>
            </a:r>
            <a:r>
              <a:rPr lang="zh-CN" altLang="en-US" sz="3600" b="0" dirty="0">
                <a:solidFill>
                  <a:schemeClr val="tx1"/>
                </a:solidFill>
              </a:rPr>
              <a:t> </a:t>
            </a:r>
            <a:endParaRPr lang="zh-CN" altLang="en-US" sz="3600" dirty="0">
              <a:solidFill>
                <a:schemeClr val="tx1"/>
              </a:solidFill>
            </a:endParaRPr>
          </a:p>
        </p:txBody>
      </p:sp>
      <p:sp>
        <p:nvSpPr>
          <p:cNvPr id="12294" name="Rectangle 2055">
            <a:extLst>
              <a:ext uri="{FF2B5EF4-FFF2-40B4-BE49-F238E27FC236}">
                <a16:creationId xmlns:a16="http://schemas.microsoft.com/office/drawing/2014/main" id="{FA415AE2-F799-4FB1-8D4D-2473AF593FBB}"/>
              </a:ext>
            </a:extLst>
          </p:cNvPr>
          <p:cNvSpPr>
            <a:spLocks noGrp="1" noChangeArrowheads="1"/>
          </p:cNvSpPr>
          <p:nvPr>
            <p:ph idx="1"/>
          </p:nvPr>
        </p:nvSpPr>
        <p:spPr/>
        <p:txBody>
          <a:bodyPr/>
          <a:lstStyle/>
          <a:p>
            <a:pPr eaLnBrk="1" hangingPunct="1"/>
            <a:r>
              <a:rPr lang="zh-CN" altLang="en-US" dirty="0"/>
              <a:t>计算机系统的构成</a:t>
            </a:r>
          </a:p>
          <a:p>
            <a:pPr lvl="1" eaLnBrk="1" hangingPunct="1"/>
            <a:r>
              <a:rPr lang="zh-CN" altLang="en-US" dirty="0"/>
              <a:t>硬件</a:t>
            </a:r>
          </a:p>
          <a:p>
            <a:pPr lvl="1" eaLnBrk="1" hangingPunct="1"/>
            <a:r>
              <a:rPr lang="zh-CN" altLang="en-US" dirty="0"/>
              <a:t>软件</a:t>
            </a:r>
          </a:p>
          <a:p>
            <a:pPr lvl="2" eaLnBrk="1" hangingPunct="1"/>
            <a:r>
              <a:rPr lang="zh-CN" altLang="en-US" dirty="0"/>
              <a:t>系统软件</a:t>
            </a:r>
          </a:p>
          <a:p>
            <a:pPr lvl="2" eaLnBrk="1" hangingPunct="1"/>
            <a:r>
              <a:rPr lang="zh-CN" altLang="en-US" dirty="0"/>
              <a:t>支撑软件</a:t>
            </a:r>
          </a:p>
          <a:p>
            <a:pPr lvl="2" eaLnBrk="1" hangingPunct="1"/>
            <a:r>
              <a:rPr lang="zh-CN" altLang="en-US" dirty="0"/>
              <a:t>应用软件</a:t>
            </a:r>
          </a:p>
        </p:txBody>
      </p:sp>
      <p:sp>
        <p:nvSpPr>
          <p:cNvPr id="12295" name="Text Box 2051">
            <a:extLst>
              <a:ext uri="{FF2B5EF4-FFF2-40B4-BE49-F238E27FC236}">
                <a16:creationId xmlns:a16="http://schemas.microsoft.com/office/drawing/2014/main" id="{29C19A0F-AFA3-4A68-B6B2-6EAD14A04DDF}"/>
              </a:ext>
            </a:extLst>
          </p:cNvPr>
          <p:cNvSpPr txBox="1">
            <a:spLocks noChangeArrowheads="1"/>
          </p:cNvSpPr>
          <p:nvPr/>
        </p:nvSpPr>
        <p:spPr bwMode="auto">
          <a:xfrm>
            <a:off x="685800" y="2057400"/>
            <a:ext cx="784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FontTx/>
              <a:buNone/>
            </a:pPr>
            <a:endParaRPr lang="zh-CN" altLang="zh-CN" sz="2400" b="0">
              <a:latin typeface="Times New Roman" panose="02020603050405020304" pitchFamily="18" charset="0"/>
            </a:endParaRPr>
          </a:p>
        </p:txBody>
      </p:sp>
    </p:spTree>
  </p:cSld>
  <p:clrMapOvr>
    <a:masterClrMapping/>
  </p:clrMapOvr>
  <p:transition>
    <p:blinds/>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7" name="Object 2052">
            <a:extLst>
              <a:ext uri="{FF2B5EF4-FFF2-40B4-BE49-F238E27FC236}">
                <a16:creationId xmlns:a16="http://schemas.microsoft.com/office/drawing/2014/main" id="{B8C7CDA9-961F-42E2-9065-088E1F1945A2}"/>
              </a:ext>
            </a:extLst>
          </p:cNvPr>
          <p:cNvGraphicFramePr>
            <a:graphicFrameLocks noChangeAspect="1"/>
          </p:cNvGraphicFramePr>
          <p:nvPr/>
        </p:nvGraphicFramePr>
        <p:xfrm>
          <a:off x="1371600" y="0"/>
          <a:ext cx="6527800" cy="6858000"/>
        </p:xfrm>
        <a:graphic>
          <a:graphicData uri="http://schemas.openxmlformats.org/presentationml/2006/ole">
            <mc:AlternateContent xmlns:mc="http://schemas.openxmlformats.org/markup-compatibility/2006">
              <mc:Choice xmlns:v="urn:schemas-microsoft-com:vml" Requires="v">
                <p:oleObj name="Image" r:id="rId2" imgW="7809524" imgH="8203175" progId="Photoshop.Image.6">
                  <p:embed/>
                </p:oleObj>
              </mc:Choice>
              <mc:Fallback>
                <p:oleObj name="Image" r:id="rId2" imgW="7809524" imgH="8203175" progId="Photoshop.Image.6">
                  <p:embed/>
                  <p:pic>
                    <p:nvPicPr>
                      <p:cNvPr id="13317" name="Object 2052">
                        <a:extLst>
                          <a:ext uri="{FF2B5EF4-FFF2-40B4-BE49-F238E27FC236}">
                            <a16:creationId xmlns:a16="http://schemas.microsoft.com/office/drawing/2014/main" id="{B8C7CDA9-961F-42E2-9065-088E1F1945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0"/>
                        <a:ext cx="65278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050">
            <a:extLst>
              <a:ext uri="{FF2B5EF4-FFF2-40B4-BE49-F238E27FC236}">
                <a16:creationId xmlns:a16="http://schemas.microsoft.com/office/drawing/2014/main" id="{9BB7620D-C8DA-4710-8D6C-9FBF200665F0}"/>
              </a:ext>
            </a:extLst>
          </p:cNvPr>
          <p:cNvSpPr>
            <a:spLocks noGrp="1" noChangeArrowheads="1"/>
          </p:cNvSpPr>
          <p:nvPr>
            <p:ph type="title"/>
          </p:nvPr>
        </p:nvSpPr>
        <p:spPr>
          <a:xfrm>
            <a:off x="457200" y="150829"/>
            <a:ext cx="6339840" cy="814371"/>
          </a:xfrm>
        </p:spPr>
        <p:txBody>
          <a:bodyPr/>
          <a:lstStyle/>
          <a:p>
            <a:pPr eaLnBrk="1" hangingPunct="1"/>
            <a:r>
              <a:rPr lang="en-US" altLang="zh-CN" dirty="0">
                <a:solidFill>
                  <a:schemeClr val="tx1"/>
                </a:solidFill>
              </a:rPr>
              <a:t>1.1    </a:t>
            </a:r>
            <a:r>
              <a:rPr lang="en-US" altLang="zh-CN" dirty="0">
                <a:solidFill>
                  <a:schemeClr val="tx1"/>
                </a:solidFill>
                <a:latin typeface="Times New Roman" panose="02020603050405020304" pitchFamily="18" charset="0"/>
              </a:rPr>
              <a:t>OS</a:t>
            </a:r>
            <a:r>
              <a:rPr lang="en-US" altLang="zh-CN" dirty="0">
                <a:solidFill>
                  <a:schemeClr val="tx1"/>
                </a:solidFill>
              </a:rPr>
              <a:t> </a:t>
            </a:r>
            <a:r>
              <a:rPr lang="zh-CN" altLang="en-US" dirty="0">
                <a:solidFill>
                  <a:schemeClr val="tx1"/>
                </a:solidFill>
              </a:rPr>
              <a:t>的概念</a:t>
            </a:r>
            <a:r>
              <a:rPr lang="zh-CN" altLang="en-US" sz="3600" b="0" dirty="0">
                <a:solidFill>
                  <a:schemeClr val="tx1"/>
                </a:solidFill>
              </a:rPr>
              <a:t> </a:t>
            </a:r>
            <a:endParaRPr lang="zh-CN" altLang="en-US" sz="3600" dirty="0">
              <a:solidFill>
                <a:schemeClr val="tx1"/>
              </a:solidFill>
            </a:endParaRPr>
          </a:p>
        </p:txBody>
      </p:sp>
      <p:sp>
        <p:nvSpPr>
          <p:cNvPr id="14341" name="Rectangle 1028">
            <a:extLst>
              <a:ext uri="{FF2B5EF4-FFF2-40B4-BE49-F238E27FC236}">
                <a16:creationId xmlns:a16="http://schemas.microsoft.com/office/drawing/2014/main" id="{ABD560BF-1B0A-4168-A451-3BED9BE17956}"/>
              </a:ext>
            </a:extLst>
          </p:cNvPr>
          <p:cNvSpPr>
            <a:spLocks noGrp="1" noChangeArrowheads="1"/>
          </p:cNvSpPr>
          <p:nvPr>
            <p:ph idx="1"/>
          </p:nvPr>
        </p:nvSpPr>
        <p:spPr>
          <a:xfrm>
            <a:off x="658678" y="1197847"/>
            <a:ext cx="8229600" cy="4866323"/>
          </a:xfrm>
        </p:spPr>
        <p:txBody>
          <a:bodyPr/>
          <a:lstStyle/>
          <a:p>
            <a:pPr eaLnBrk="1" hangingPunct="1"/>
            <a:r>
              <a:rPr lang="zh-CN" altLang="en-US" sz="3200" dirty="0">
                <a:latin typeface="Times New Roman" panose="02020603050405020304" pitchFamily="18" charset="0"/>
              </a:rPr>
              <a:t>什么是</a:t>
            </a:r>
            <a:r>
              <a:rPr lang="en-US" altLang="zh-CN" sz="3200" dirty="0">
                <a:latin typeface="Times New Roman" panose="02020603050405020304" pitchFamily="18" charset="0"/>
              </a:rPr>
              <a:t>OS (Operating Systems)</a:t>
            </a:r>
          </a:p>
          <a:p>
            <a:pPr lvl="1" eaLnBrk="1" hangingPunct="1"/>
            <a:r>
              <a:rPr lang="zh-CN" altLang="en-US" sz="2800" dirty="0">
                <a:latin typeface="Times New Roman" panose="02020603050405020304" pitchFamily="18" charset="0"/>
              </a:rPr>
              <a:t>引入</a:t>
            </a:r>
            <a:r>
              <a:rPr lang="en-US" altLang="zh-CN" sz="2800" dirty="0">
                <a:latin typeface="Times New Roman" panose="02020603050405020304" pitchFamily="18" charset="0"/>
              </a:rPr>
              <a:t>OS</a:t>
            </a:r>
            <a:r>
              <a:rPr lang="zh-CN" altLang="en-US" sz="2800" dirty="0">
                <a:latin typeface="Times New Roman" panose="02020603050405020304" pitchFamily="18" charset="0"/>
              </a:rPr>
              <a:t>的目的</a:t>
            </a:r>
          </a:p>
          <a:p>
            <a:pPr lvl="1" eaLnBrk="1" hangingPunct="1"/>
            <a:r>
              <a:rPr lang="zh-CN" altLang="en-US" sz="2800" dirty="0">
                <a:latin typeface="Times New Roman" panose="02020603050405020304" pitchFamily="18" charset="0"/>
              </a:rPr>
              <a:t>操作系统的目标</a:t>
            </a:r>
          </a:p>
          <a:p>
            <a:pPr lvl="2" eaLnBrk="1" hangingPunct="1"/>
            <a:r>
              <a:rPr lang="zh-CN" altLang="en-US" sz="2400" dirty="0">
                <a:latin typeface="Times New Roman" panose="02020603050405020304" pitchFamily="18" charset="0"/>
              </a:rPr>
              <a:t>方便性</a:t>
            </a:r>
          </a:p>
          <a:p>
            <a:pPr lvl="2" eaLnBrk="1" hangingPunct="1"/>
            <a:r>
              <a:rPr lang="zh-CN" altLang="en-US" sz="2400" dirty="0">
                <a:latin typeface="Times New Roman" panose="02020603050405020304" pitchFamily="18" charset="0"/>
              </a:rPr>
              <a:t>有效性</a:t>
            </a:r>
          </a:p>
          <a:p>
            <a:pPr lvl="2" eaLnBrk="1" hangingPunct="1"/>
            <a:r>
              <a:rPr lang="zh-CN" altLang="en-US" sz="2400" dirty="0">
                <a:latin typeface="Times New Roman" panose="02020603050405020304" pitchFamily="18" charset="0"/>
              </a:rPr>
              <a:t>可扩充性</a:t>
            </a:r>
          </a:p>
          <a:p>
            <a:pPr lvl="2" eaLnBrk="1" hangingPunct="1"/>
            <a:r>
              <a:rPr lang="zh-CN" altLang="en-US" sz="2400" dirty="0">
                <a:latin typeface="Times New Roman" panose="02020603050405020304" pitchFamily="18" charset="0"/>
              </a:rPr>
              <a:t>开放性</a:t>
            </a:r>
          </a:p>
          <a:p>
            <a:pPr lvl="1" eaLnBrk="1" hangingPunct="1"/>
            <a:r>
              <a:rPr lang="en-US" altLang="zh-CN" sz="3600" dirty="0">
                <a:latin typeface="Times New Roman" panose="02020603050405020304" pitchFamily="18" charset="0"/>
              </a:rPr>
              <a:t>OS</a:t>
            </a:r>
            <a:r>
              <a:rPr lang="zh-CN" altLang="en-US" sz="3600" dirty="0">
                <a:latin typeface="Times New Roman" panose="02020603050405020304" pitchFamily="18" charset="0"/>
              </a:rPr>
              <a:t>的定义</a:t>
            </a:r>
            <a:endParaRPr lang="zh-CN" altLang="en-US" sz="3600" b="0" dirty="0">
              <a:latin typeface="Times New Roman" panose="02020603050405020304" pitchFamily="18" charset="0"/>
            </a:endParaRPr>
          </a:p>
          <a:p>
            <a:pPr algn="just" eaLnBrk="1" hangingPunct="1">
              <a:spcBef>
                <a:spcPct val="50000"/>
              </a:spcBef>
              <a:buClrTx/>
              <a:buFontTx/>
              <a:buNone/>
            </a:pPr>
            <a:r>
              <a:rPr lang="zh-CN" altLang="en-US" sz="2400" b="0" dirty="0">
                <a:solidFill>
                  <a:srgbClr val="FF0000"/>
                </a:solidFill>
                <a:latin typeface="Times New Roman" panose="02020603050405020304" pitchFamily="18" charset="0"/>
              </a:rPr>
              <a:t>            </a:t>
            </a:r>
            <a:r>
              <a:rPr lang="en-US" altLang="zh-CN" sz="2400" dirty="0">
                <a:solidFill>
                  <a:srgbClr val="FF0000"/>
                </a:solidFill>
                <a:latin typeface="Times New Roman" panose="02020603050405020304" pitchFamily="18" charset="0"/>
              </a:rPr>
              <a:t>OS</a:t>
            </a:r>
            <a:r>
              <a:rPr lang="zh-CN" altLang="en-US" sz="2400" dirty="0">
                <a:solidFill>
                  <a:srgbClr val="FF0000"/>
                </a:solidFill>
                <a:latin typeface="Times New Roman" panose="02020603050405020304" pitchFamily="18" charset="0"/>
              </a:rPr>
              <a:t>是控制和管理计算机硬件和软件资源，合理地组织计算机工作流程以及方便用户的程序集合。</a:t>
            </a:r>
            <a:endParaRPr lang="zh-CN" altLang="en-US" sz="1800" dirty="0">
              <a:solidFill>
                <a:srgbClr val="FF0000"/>
              </a:solidFill>
              <a:latin typeface="Times New Roman" panose="02020603050405020304" pitchFamily="18" charset="0"/>
            </a:endParaRPr>
          </a:p>
        </p:txBody>
      </p:sp>
    </p:spTree>
  </p:cSld>
  <p:clrMapOvr>
    <a:masterClrMapping/>
  </p:clrMapOvr>
  <p:transition>
    <p:blinds/>
  </p:transition>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5" name="Text Box 12">
            <a:extLst>
              <a:ext uri="{FF2B5EF4-FFF2-40B4-BE49-F238E27FC236}">
                <a16:creationId xmlns:a16="http://schemas.microsoft.com/office/drawing/2014/main" id="{402BD6D1-F1A7-49DC-AFBC-9D2AC62D9B26}"/>
              </a:ext>
            </a:extLst>
          </p:cNvPr>
          <p:cNvSpPr txBox="1">
            <a:spLocks noChangeArrowheads="1"/>
          </p:cNvSpPr>
          <p:nvPr/>
        </p:nvSpPr>
        <p:spPr bwMode="auto">
          <a:xfrm>
            <a:off x="1979613" y="2459355"/>
            <a:ext cx="1414462"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endParaRPr kumimoji="0" lang="zh-CN" altLang="zh-CN" sz="2400" b="0">
              <a:solidFill>
                <a:srgbClr val="009900"/>
              </a:solidFill>
              <a:latin typeface="华文新魏" panose="02010800040101010101" pitchFamily="2" charset="-122"/>
              <a:ea typeface="华文新魏" panose="02010800040101010101" pitchFamily="2" charset="-122"/>
            </a:endParaRPr>
          </a:p>
        </p:txBody>
      </p:sp>
      <p:sp>
        <p:nvSpPr>
          <p:cNvPr id="15366" name="Text Box 13">
            <a:extLst>
              <a:ext uri="{FF2B5EF4-FFF2-40B4-BE49-F238E27FC236}">
                <a16:creationId xmlns:a16="http://schemas.microsoft.com/office/drawing/2014/main" id="{BC1C3489-8936-4D6A-BAE0-BB8D86F9D0C0}"/>
              </a:ext>
            </a:extLst>
          </p:cNvPr>
          <p:cNvSpPr txBox="1">
            <a:spLocks noChangeArrowheads="1"/>
          </p:cNvSpPr>
          <p:nvPr/>
        </p:nvSpPr>
        <p:spPr bwMode="auto">
          <a:xfrm>
            <a:off x="3492500" y="2532380"/>
            <a:ext cx="1416050"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endParaRPr kumimoji="0" lang="zh-CN" altLang="zh-CN" sz="2400" b="0">
              <a:solidFill>
                <a:srgbClr val="009900"/>
              </a:solidFill>
              <a:latin typeface="华文新魏" panose="02010800040101010101" pitchFamily="2" charset="-122"/>
              <a:ea typeface="华文新魏" panose="02010800040101010101" pitchFamily="2" charset="-122"/>
            </a:endParaRPr>
          </a:p>
        </p:txBody>
      </p:sp>
      <p:sp>
        <p:nvSpPr>
          <p:cNvPr id="15367" name="Text Box 14">
            <a:extLst>
              <a:ext uri="{FF2B5EF4-FFF2-40B4-BE49-F238E27FC236}">
                <a16:creationId xmlns:a16="http://schemas.microsoft.com/office/drawing/2014/main" id="{EC79148A-E919-4824-9E60-F389E90E32B0}"/>
              </a:ext>
            </a:extLst>
          </p:cNvPr>
          <p:cNvSpPr txBox="1">
            <a:spLocks noChangeArrowheads="1"/>
          </p:cNvSpPr>
          <p:nvPr/>
        </p:nvSpPr>
        <p:spPr bwMode="auto">
          <a:xfrm>
            <a:off x="5292725" y="2532380"/>
            <a:ext cx="1416050"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endParaRPr kumimoji="0" lang="zh-CN" altLang="zh-CN" sz="2400" b="0">
              <a:solidFill>
                <a:srgbClr val="009900"/>
              </a:solidFill>
              <a:latin typeface="华文新魏" panose="02010800040101010101" pitchFamily="2" charset="-122"/>
              <a:ea typeface="华文新魏" panose="02010800040101010101" pitchFamily="2" charset="-122"/>
            </a:endParaRPr>
          </a:p>
        </p:txBody>
      </p:sp>
      <p:sp>
        <p:nvSpPr>
          <p:cNvPr id="15368" name="Text Box 15">
            <a:extLst>
              <a:ext uri="{FF2B5EF4-FFF2-40B4-BE49-F238E27FC236}">
                <a16:creationId xmlns:a16="http://schemas.microsoft.com/office/drawing/2014/main" id="{C9657621-5E64-4BED-AA1D-95F4684CBE60}"/>
              </a:ext>
            </a:extLst>
          </p:cNvPr>
          <p:cNvSpPr txBox="1">
            <a:spLocks noChangeArrowheads="1"/>
          </p:cNvSpPr>
          <p:nvPr/>
        </p:nvSpPr>
        <p:spPr bwMode="auto">
          <a:xfrm>
            <a:off x="7019925" y="2603818"/>
            <a:ext cx="1416050"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endParaRPr kumimoji="0" lang="zh-CN" altLang="zh-CN" sz="2400" b="0">
              <a:solidFill>
                <a:srgbClr val="009900"/>
              </a:solidFill>
              <a:latin typeface="华文新魏" panose="02010800040101010101" pitchFamily="2" charset="-122"/>
              <a:ea typeface="华文新魏" panose="02010800040101010101" pitchFamily="2" charset="-122"/>
            </a:endParaRPr>
          </a:p>
        </p:txBody>
      </p:sp>
      <p:grpSp>
        <p:nvGrpSpPr>
          <p:cNvPr id="156710" name="Group 38">
            <a:extLst>
              <a:ext uri="{FF2B5EF4-FFF2-40B4-BE49-F238E27FC236}">
                <a16:creationId xmlns:a16="http://schemas.microsoft.com/office/drawing/2014/main" id="{BA1E6DE4-57EC-442F-9C7A-D3B78FC6A269}"/>
              </a:ext>
            </a:extLst>
          </p:cNvPr>
          <p:cNvGrpSpPr>
            <a:grpSpLocks/>
          </p:cNvGrpSpPr>
          <p:nvPr/>
        </p:nvGrpSpPr>
        <p:grpSpPr bwMode="auto">
          <a:xfrm>
            <a:off x="611188" y="2387918"/>
            <a:ext cx="8208962" cy="2097087"/>
            <a:chOff x="385" y="1389"/>
            <a:chExt cx="5171" cy="1321"/>
          </a:xfrm>
        </p:grpSpPr>
        <p:sp>
          <p:nvSpPr>
            <p:cNvPr id="15397" name="Rectangle 10">
              <a:extLst>
                <a:ext uri="{FF2B5EF4-FFF2-40B4-BE49-F238E27FC236}">
                  <a16:creationId xmlns:a16="http://schemas.microsoft.com/office/drawing/2014/main" id="{37269A97-027F-431C-996D-F25735289524}"/>
                </a:ext>
              </a:extLst>
            </p:cNvPr>
            <p:cNvSpPr>
              <a:spLocks noChangeArrowheads="1"/>
            </p:cNvSpPr>
            <p:nvPr/>
          </p:nvSpPr>
          <p:spPr bwMode="auto">
            <a:xfrm>
              <a:off x="385" y="1389"/>
              <a:ext cx="5171" cy="1321"/>
            </a:xfrm>
            <a:prstGeom prst="rect">
              <a:avLst/>
            </a:prstGeom>
            <a:solidFill>
              <a:srgbClr val="FFFFFF"/>
            </a:solidFill>
            <a:ln w="9525">
              <a:solidFill>
                <a:srgbClr val="000000"/>
              </a:solidFill>
              <a:miter lim="800000"/>
              <a:headEnd/>
              <a:tailEnd/>
            </a:ln>
            <a:effectLst>
              <a:outerShdw dist="107763" dir="2700000" algn="ctr" rotWithShape="0">
                <a:srgbClr val="808080"/>
              </a:outerShdw>
            </a:effectLst>
          </p:spPr>
          <p:txBody>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FontTx/>
                <a:buNone/>
              </a:pPr>
              <a:endParaRPr lang="zh-CN" altLang="en-US" sz="2400" b="0"/>
            </a:p>
          </p:txBody>
        </p:sp>
        <p:sp>
          <p:nvSpPr>
            <p:cNvPr id="15398" name="Text Box 11">
              <a:extLst>
                <a:ext uri="{FF2B5EF4-FFF2-40B4-BE49-F238E27FC236}">
                  <a16:creationId xmlns:a16="http://schemas.microsoft.com/office/drawing/2014/main" id="{26623562-C4A3-42CD-85C7-ED6977C3EF44}"/>
                </a:ext>
              </a:extLst>
            </p:cNvPr>
            <p:cNvSpPr txBox="1">
              <a:spLocks noChangeArrowheads="1"/>
            </p:cNvSpPr>
            <p:nvPr/>
          </p:nvSpPr>
          <p:spPr bwMode="auto">
            <a:xfrm>
              <a:off x="385" y="1480"/>
              <a:ext cx="5171"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r>
                <a:rPr kumimoji="0" lang="zh-CN" altLang="en-US" sz="2400">
                  <a:solidFill>
                    <a:srgbClr val="009900"/>
                  </a:solidFill>
                  <a:latin typeface="华文新魏" panose="02010800040101010101" pitchFamily="2" charset="-122"/>
                  <a:ea typeface="华文新魏" panose="02010800040101010101" pitchFamily="2" charset="-122"/>
                </a:rPr>
                <a:t>财务系统  航空订票  上网浏览  电子商务 </a:t>
              </a:r>
              <a:r>
                <a:rPr kumimoji="0" lang="en-US" altLang="zh-CN" sz="2400">
                  <a:solidFill>
                    <a:srgbClr val="009900"/>
                  </a:solidFill>
                  <a:latin typeface="Times New Roman" panose="02020603050405020304" pitchFamily="18" charset="0"/>
                </a:rPr>
                <a:t>…</a:t>
              </a:r>
              <a:r>
                <a:rPr kumimoji="0" lang="en-US" altLang="zh-CN" sz="2400">
                  <a:solidFill>
                    <a:srgbClr val="009900"/>
                  </a:solidFill>
                  <a:latin typeface="华文新魏" panose="02010800040101010101" pitchFamily="2" charset="-122"/>
                  <a:ea typeface="华文新魏" panose="02010800040101010101" pitchFamily="2" charset="-122"/>
                </a:rPr>
                <a:t>  </a:t>
              </a:r>
              <a:r>
                <a:rPr kumimoji="0" lang="zh-CN" altLang="en-US" sz="2400">
                  <a:solidFill>
                    <a:srgbClr val="009900"/>
                  </a:solidFill>
                  <a:latin typeface="华文新魏" panose="02010800040101010101" pitchFamily="2" charset="-122"/>
                  <a:ea typeface="华文新魏" panose="02010800040101010101" pitchFamily="2" charset="-122"/>
                </a:rPr>
                <a:t>科学计算</a:t>
              </a:r>
            </a:p>
            <a:p>
              <a:pPr algn="ctr">
                <a:spcBef>
                  <a:spcPct val="0"/>
                </a:spcBef>
                <a:buClrTx/>
                <a:buFontTx/>
                <a:buNone/>
              </a:pPr>
              <a:endParaRPr kumimoji="0" lang="zh-CN" altLang="en-US" sz="2400" b="0">
                <a:solidFill>
                  <a:srgbClr val="009900"/>
                </a:solidFill>
              </a:endParaRPr>
            </a:p>
            <a:p>
              <a:pPr algn="ctr">
                <a:spcBef>
                  <a:spcPct val="0"/>
                </a:spcBef>
                <a:buClrTx/>
                <a:buFontTx/>
                <a:buNone/>
              </a:pPr>
              <a:endParaRPr kumimoji="0" lang="zh-CN" altLang="en-US" sz="2400" b="0">
                <a:solidFill>
                  <a:srgbClr val="009900"/>
                </a:solidFill>
              </a:endParaRPr>
            </a:p>
            <a:p>
              <a:pPr algn="ctr">
                <a:spcBef>
                  <a:spcPct val="0"/>
                </a:spcBef>
                <a:buClrTx/>
                <a:buFontTx/>
                <a:buNone/>
              </a:pPr>
              <a:endParaRPr kumimoji="0" lang="zh-CN" altLang="en-US" sz="2400" b="0">
                <a:solidFill>
                  <a:srgbClr val="009900"/>
                </a:solidFill>
              </a:endParaRPr>
            </a:p>
            <a:p>
              <a:pPr algn="ctr">
                <a:spcBef>
                  <a:spcPct val="0"/>
                </a:spcBef>
                <a:buClrTx/>
                <a:buFontTx/>
                <a:buNone/>
              </a:pPr>
              <a:endParaRPr kumimoji="0" lang="en-US" altLang="zh-CN" sz="2400" b="0">
                <a:solidFill>
                  <a:srgbClr val="009900"/>
                </a:solidFill>
                <a:latin typeface="华文新魏" panose="02010800040101010101" pitchFamily="2" charset="-122"/>
                <a:ea typeface="华文新魏" panose="02010800040101010101" pitchFamily="2" charset="-122"/>
              </a:endParaRPr>
            </a:p>
          </p:txBody>
        </p:sp>
        <p:sp>
          <p:nvSpPr>
            <p:cNvPr id="15399" name="Text Box 17">
              <a:extLst>
                <a:ext uri="{FF2B5EF4-FFF2-40B4-BE49-F238E27FC236}">
                  <a16:creationId xmlns:a16="http://schemas.microsoft.com/office/drawing/2014/main" id="{DC85B7A3-E7FB-4C32-81E4-59DE5A6C0766}"/>
                </a:ext>
              </a:extLst>
            </p:cNvPr>
            <p:cNvSpPr txBox="1">
              <a:spLocks noChangeArrowheads="1"/>
            </p:cNvSpPr>
            <p:nvPr/>
          </p:nvSpPr>
          <p:spPr bwMode="auto">
            <a:xfrm>
              <a:off x="2278" y="1842"/>
              <a:ext cx="1645"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r>
                <a:rPr kumimoji="0" lang="zh-CN" altLang="en-US" sz="2800" b="0">
                  <a:solidFill>
                    <a:srgbClr val="008000"/>
                  </a:solidFill>
                  <a:latin typeface="华文新魏" panose="02010800040101010101" pitchFamily="2" charset="-122"/>
                  <a:ea typeface="华文新魏" panose="02010800040101010101" pitchFamily="2" charset="-122"/>
                </a:rPr>
                <a:t>（应用程序）</a:t>
              </a:r>
            </a:p>
          </p:txBody>
        </p:sp>
      </p:grpSp>
      <p:sp>
        <p:nvSpPr>
          <p:cNvPr id="15370" name="Text Box 19">
            <a:extLst>
              <a:ext uri="{FF2B5EF4-FFF2-40B4-BE49-F238E27FC236}">
                <a16:creationId xmlns:a16="http://schemas.microsoft.com/office/drawing/2014/main" id="{8367B898-A6BC-4128-B5D7-5CBF48A0F0BA}"/>
              </a:ext>
            </a:extLst>
          </p:cNvPr>
          <p:cNvSpPr txBox="1">
            <a:spLocks noChangeArrowheads="1"/>
          </p:cNvSpPr>
          <p:nvPr/>
        </p:nvSpPr>
        <p:spPr bwMode="auto">
          <a:xfrm>
            <a:off x="2874963" y="3638868"/>
            <a:ext cx="14160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endParaRPr kumimoji="0" lang="zh-CN" altLang="zh-CN" sz="1800" b="0">
              <a:solidFill>
                <a:srgbClr val="009900"/>
              </a:solidFill>
              <a:latin typeface="华文新魏" panose="02010800040101010101" pitchFamily="2" charset="-122"/>
              <a:ea typeface="华文新魏" panose="02010800040101010101" pitchFamily="2" charset="-122"/>
            </a:endParaRPr>
          </a:p>
        </p:txBody>
      </p:sp>
      <p:sp>
        <p:nvSpPr>
          <p:cNvPr id="15371" name="Text Box 20">
            <a:extLst>
              <a:ext uri="{FF2B5EF4-FFF2-40B4-BE49-F238E27FC236}">
                <a16:creationId xmlns:a16="http://schemas.microsoft.com/office/drawing/2014/main" id="{0C5F7016-FF80-4AB7-9425-2B26315E4F49}"/>
              </a:ext>
            </a:extLst>
          </p:cNvPr>
          <p:cNvSpPr txBox="1">
            <a:spLocks noChangeArrowheads="1"/>
          </p:cNvSpPr>
          <p:nvPr/>
        </p:nvSpPr>
        <p:spPr bwMode="auto">
          <a:xfrm>
            <a:off x="4573588" y="3638868"/>
            <a:ext cx="14160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endParaRPr kumimoji="0" lang="zh-CN" altLang="zh-CN" sz="1800" b="0">
              <a:solidFill>
                <a:srgbClr val="009900"/>
              </a:solidFill>
              <a:latin typeface="华文新魏" panose="02010800040101010101" pitchFamily="2" charset="-122"/>
              <a:ea typeface="华文新魏" panose="02010800040101010101" pitchFamily="2" charset="-122"/>
            </a:endParaRPr>
          </a:p>
        </p:txBody>
      </p:sp>
      <p:sp>
        <p:nvSpPr>
          <p:cNvPr id="15372" name="Text Box 21">
            <a:extLst>
              <a:ext uri="{FF2B5EF4-FFF2-40B4-BE49-F238E27FC236}">
                <a16:creationId xmlns:a16="http://schemas.microsoft.com/office/drawing/2014/main" id="{16B4B28C-2553-484F-A0F2-33C18E72F269}"/>
              </a:ext>
            </a:extLst>
          </p:cNvPr>
          <p:cNvSpPr txBox="1">
            <a:spLocks noChangeArrowheads="1"/>
          </p:cNvSpPr>
          <p:nvPr/>
        </p:nvSpPr>
        <p:spPr bwMode="auto">
          <a:xfrm>
            <a:off x="7069138" y="3638868"/>
            <a:ext cx="11334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endParaRPr kumimoji="0" lang="zh-CN" altLang="zh-CN" sz="1800" b="0">
              <a:solidFill>
                <a:srgbClr val="009900"/>
              </a:solidFill>
              <a:latin typeface="华文新魏" panose="02010800040101010101" pitchFamily="2" charset="-122"/>
              <a:ea typeface="华文新魏" panose="02010800040101010101" pitchFamily="2" charset="-122"/>
            </a:endParaRPr>
          </a:p>
        </p:txBody>
      </p:sp>
      <p:grpSp>
        <p:nvGrpSpPr>
          <p:cNvPr id="156711" name="Group 39">
            <a:extLst>
              <a:ext uri="{FF2B5EF4-FFF2-40B4-BE49-F238E27FC236}">
                <a16:creationId xmlns:a16="http://schemas.microsoft.com/office/drawing/2014/main" id="{3D52759C-39FF-40FF-944C-93F2E9613F4E}"/>
              </a:ext>
            </a:extLst>
          </p:cNvPr>
          <p:cNvGrpSpPr>
            <a:grpSpLocks/>
          </p:cNvGrpSpPr>
          <p:nvPr/>
        </p:nvGrpSpPr>
        <p:grpSpPr bwMode="auto">
          <a:xfrm>
            <a:off x="1187450" y="3611880"/>
            <a:ext cx="7078663" cy="1570038"/>
            <a:chOff x="748" y="2160"/>
            <a:chExt cx="4459" cy="989"/>
          </a:xfrm>
        </p:grpSpPr>
        <p:sp>
          <p:nvSpPr>
            <p:cNvPr id="15394" name="Rectangle 16">
              <a:extLst>
                <a:ext uri="{FF2B5EF4-FFF2-40B4-BE49-F238E27FC236}">
                  <a16:creationId xmlns:a16="http://schemas.microsoft.com/office/drawing/2014/main" id="{97520461-AF84-407C-B275-138C87AB32B3}"/>
                </a:ext>
              </a:extLst>
            </p:cNvPr>
            <p:cNvSpPr>
              <a:spLocks noChangeArrowheads="1"/>
            </p:cNvSpPr>
            <p:nvPr/>
          </p:nvSpPr>
          <p:spPr bwMode="auto">
            <a:xfrm>
              <a:off x="748" y="2160"/>
              <a:ext cx="4459" cy="989"/>
            </a:xfrm>
            <a:prstGeom prst="rect">
              <a:avLst/>
            </a:prstGeom>
            <a:solidFill>
              <a:srgbClr val="FFFFFF"/>
            </a:solidFill>
            <a:ln w="9525">
              <a:solidFill>
                <a:srgbClr val="000000"/>
              </a:solidFill>
              <a:miter lim="800000"/>
              <a:headEnd/>
              <a:tailEnd/>
            </a:ln>
            <a:effectLst>
              <a:outerShdw dist="107763" dir="2700000" algn="ctr" rotWithShape="0">
                <a:srgbClr val="808080"/>
              </a:outerShdw>
            </a:effectLst>
          </p:spPr>
          <p:txBody>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FontTx/>
                <a:buNone/>
              </a:pPr>
              <a:endParaRPr lang="zh-CN" altLang="en-US" sz="2400" b="0"/>
            </a:p>
          </p:txBody>
        </p:sp>
        <p:sp>
          <p:nvSpPr>
            <p:cNvPr id="15395" name="Text Box 18">
              <a:extLst>
                <a:ext uri="{FF2B5EF4-FFF2-40B4-BE49-F238E27FC236}">
                  <a16:creationId xmlns:a16="http://schemas.microsoft.com/office/drawing/2014/main" id="{42C01EFB-7496-44B6-BCE1-88555C8FAEC4}"/>
                </a:ext>
              </a:extLst>
            </p:cNvPr>
            <p:cNvSpPr txBox="1">
              <a:spLocks noChangeArrowheads="1"/>
            </p:cNvSpPr>
            <p:nvPr/>
          </p:nvSpPr>
          <p:spPr bwMode="auto">
            <a:xfrm>
              <a:off x="919" y="2177"/>
              <a:ext cx="4274" cy="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r>
                <a:rPr kumimoji="0" lang="zh-CN" altLang="en-US" sz="2400">
                  <a:solidFill>
                    <a:srgbClr val="C03CAD"/>
                  </a:solidFill>
                </a:rPr>
                <a:t>编译程序      汇编程序      编辑程序      数据库</a:t>
              </a:r>
            </a:p>
          </p:txBody>
        </p:sp>
        <p:sp>
          <p:nvSpPr>
            <p:cNvPr id="15396" name="Text Box 23">
              <a:extLst>
                <a:ext uri="{FF2B5EF4-FFF2-40B4-BE49-F238E27FC236}">
                  <a16:creationId xmlns:a16="http://schemas.microsoft.com/office/drawing/2014/main" id="{90002820-D107-4AC8-AAE8-BEB1E0B1D34B}"/>
                </a:ext>
              </a:extLst>
            </p:cNvPr>
            <p:cNvSpPr txBox="1">
              <a:spLocks noChangeArrowheads="1"/>
            </p:cNvSpPr>
            <p:nvPr/>
          </p:nvSpPr>
          <p:spPr bwMode="auto">
            <a:xfrm>
              <a:off x="2178" y="2672"/>
              <a:ext cx="1416"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r>
                <a:rPr kumimoji="0" lang="zh-CN" altLang="en-US" sz="2800">
                  <a:solidFill>
                    <a:srgbClr val="C03CAD"/>
                  </a:solidFill>
                  <a:latin typeface="华文新魏" panose="02010800040101010101" pitchFamily="2" charset="-122"/>
                  <a:ea typeface="华文新魏" panose="02010800040101010101" pitchFamily="2" charset="-122"/>
                </a:rPr>
                <a:t>（系统程序）</a:t>
              </a:r>
            </a:p>
          </p:txBody>
        </p:sp>
      </p:grpSp>
      <p:grpSp>
        <p:nvGrpSpPr>
          <p:cNvPr id="156712" name="Group 40">
            <a:extLst>
              <a:ext uri="{FF2B5EF4-FFF2-40B4-BE49-F238E27FC236}">
                <a16:creationId xmlns:a16="http://schemas.microsoft.com/office/drawing/2014/main" id="{FC783B27-291B-4BFD-8A90-83C2B084FC1E}"/>
              </a:ext>
            </a:extLst>
          </p:cNvPr>
          <p:cNvGrpSpPr>
            <a:grpSpLocks/>
          </p:cNvGrpSpPr>
          <p:nvPr/>
        </p:nvGrpSpPr>
        <p:grpSpPr bwMode="auto">
          <a:xfrm>
            <a:off x="3132138" y="4980305"/>
            <a:ext cx="2832100" cy="1047750"/>
            <a:chOff x="1989" y="3001"/>
            <a:chExt cx="1784" cy="660"/>
          </a:xfrm>
        </p:grpSpPr>
        <p:sp>
          <p:nvSpPr>
            <p:cNvPr id="15392" name="Rectangle 22">
              <a:extLst>
                <a:ext uri="{FF2B5EF4-FFF2-40B4-BE49-F238E27FC236}">
                  <a16:creationId xmlns:a16="http://schemas.microsoft.com/office/drawing/2014/main" id="{EF2CD956-0E7F-4664-99F5-633BA5B6AF0A}"/>
                </a:ext>
              </a:extLst>
            </p:cNvPr>
            <p:cNvSpPr>
              <a:spLocks noChangeArrowheads="1"/>
            </p:cNvSpPr>
            <p:nvPr/>
          </p:nvSpPr>
          <p:spPr bwMode="auto">
            <a:xfrm>
              <a:off x="1989" y="3001"/>
              <a:ext cx="1784" cy="660"/>
            </a:xfrm>
            <a:prstGeom prst="rect">
              <a:avLst/>
            </a:prstGeom>
            <a:solidFill>
              <a:srgbClr val="FFFFFF"/>
            </a:solidFill>
            <a:ln w="9525">
              <a:solidFill>
                <a:srgbClr val="000000"/>
              </a:solidFill>
              <a:miter lim="800000"/>
              <a:headEnd/>
              <a:tailEnd/>
            </a:ln>
            <a:effectLst>
              <a:outerShdw dist="107763" dir="2700000" algn="ctr" rotWithShape="0">
                <a:srgbClr val="808080"/>
              </a:outerShdw>
            </a:effectLst>
          </p:spPr>
          <p:txBody>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FontTx/>
                <a:buNone/>
              </a:pPr>
              <a:endParaRPr lang="zh-CN" altLang="en-US" sz="2400" b="0"/>
            </a:p>
          </p:txBody>
        </p:sp>
        <p:sp>
          <p:nvSpPr>
            <p:cNvPr id="15393" name="Text Box 24">
              <a:extLst>
                <a:ext uri="{FF2B5EF4-FFF2-40B4-BE49-F238E27FC236}">
                  <a16:creationId xmlns:a16="http://schemas.microsoft.com/office/drawing/2014/main" id="{6BE68801-29B7-4205-BCB2-63305ADC4DAA}"/>
                </a:ext>
              </a:extLst>
            </p:cNvPr>
            <p:cNvSpPr txBox="1">
              <a:spLocks noChangeArrowheads="1"/>
            </p:cNvSpPr>
            <p:nvPr/>
          </p:nvSpPr>
          <p:spPr bwMode="auto">
            <a:xfrm>
              <a:off x="2154" y="3067"/>
              <a:ext cx="124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r>
                <a:rPr kumimoji="0" lang="zh-CN" altLang="en-US" sz="3200">
                  <a:solidFill>
                    <a:schemeClr val="hlink"/>
                  </a:solidFill>
                  <a:latin typeface="华文新魏" panose="02010800040101010101" pitchFamily="2" charset="-122"/>
                  <a:ea typeface="华文新魏" panose="02010800040101010101" pitchFamily="2" charset="-122"/>
                </a:rPr>
                <a:t>操作系统</a:t>
              </a:r>
            </a:p>
          </p:txBody>
        </p:sp>
      </p:grpSp>
      <p:sp>
        <p:nvSpPr>
          <p:cNvPr id="156697" name="Text Box 25">
            <a:extLst>
              <a:ext uri="{FF2B5EF4-FFF2-40B4-BE49-F238E27FC236}">
                <a16:creationId xmlns:a16="http://schemas.microsoft.com/office/drawing/2014/main" id="{7B22711C-5BA5-46D3-8B6B-60B3FA42BCB5}"/>
              </a:ext>
            </a:extLst>
          </p:cNvPr>
          <p:cNvSpPr txBox="1">
            <a:spLocks noChangeArrowheads="1"/>
          </p:cNvSpPr>
          <p:nvPr/>
        </p:nvSpPr>
        <p:spPr bwMode="auto">
          <a:xfrm>
            <a:off x="3708400" y="5699443"/>
            <a:ext cx="1414463" cy="1047750"/>
          </a:xfrm>
          <a:prstGeom prst="rect">
            <a:avLst/>
          </a:prstGeom>
          <a:solidFill>
            <a:srgbClr val="FFFFFF"/>
          </a:solidFill>
          <a:ln w="9525">
            <a:solidFill>
              <a:srgbClr val="000000"/>
            </a:solidFill>
            <a:miter lim="800000"/>
            <a:headEnd/>
            <a:tailEnd/>
          </a:ln>
          <a:effectLst>
            <a:outerShdw dist="107763" dir="2700000" algn="ctr" rotWithShape="0">
              <a:srgbClr val="808080"/>
            </a:outerShdw>
          </a:effectLst>
        </p:spPr>
        <p:txBody>
          <a:bodyPr lIns="0" tIns="0" rIns="0" bIns="0"/>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r>
              <a:rPr kumimoji="0" lang="zh-CN" altLang="en-US" sz="3200">
                <a:solidFill>
                  <a:srgbClr val="0066FF"/>
                </a:solidFill>
                <a:latin typeface="华文新魏" panose="02010800040101010101" pitchFamily="2" charset="-122"/>
                <a:ea typeface="华文新魏" panose="02010800040101010101" pitchFamily="2" charset="-122"/>
              </a:rPr>
              <a:t>计算机</a:t>
            </a:r>
          </a:p>
          <a:p>
            <a:pPr algn="ctr">
              <a:spcBef>
                <a:spcPct val="0"/>
              </a:spcBef>
              <a:buClrTx/>
              <a:buFontTx/>
              <a:buNone/>
            </a:pPr>
            <a:r>
              <a:rPr kumimoji="0" lang="zh-CN" altLang="en-US" sz="3200">
                <a:solidFill>
                  <a:srgbClr val="0066FF"/>
                </a:solidFill>
                <a:latin typeface="华文新魏" panose="02010800040101010101" pitchFamily="2" charset="-122"/>
                <a:ea typeface="华文新魏" panose="02010800040101010101" pitchFamily="2" charset="-122"/>
              </a:rPr>
              <a:t>硬件</a:t>
            </a:r>
          </a:p>
        </p:txBody>
      </p:sp>
      <p:grpSp>
        <p:nvGrpSpPr>
          <p:cNvPr id="156708" name="Group 36">
            <a:extLst>
              <a:ext uri="{FF2B5EF4-FFF2-40B4-BE49-F238E27FC236}">
                <a16:creationId xmlns:a16="http://schemas.microsoft.com/office/drawing/2014/main" id="{02BE91E5-7427-4770-92E8-A25F2A576878}"/>
              </a:ext>
            </a:extLst>
          </p:cNvPr>
          <p:cNvGrpSpPr>
            <a:grpSpLocks/>
          </p:cNvGrpSpPr>
          <p:nvPr/>
        </p:nvGrpSpPr>
        <p:grpSpPr bwMode="auto">
          <a:xfrm>
            <a:off x="900113" y="1019493"/>
            <a:ext cx="7361237" cy="525462"/>
            <a:chOff x="563" y="527"/>
            <a:chExt cx="4637" cy="331"/>
          </a:xfrm>
        </p:grpSpPr>
        <p:sp>
          <p:nvSpPr>
            <p:cNvPr id="15386" name="Text Box 5">
              <a:extLst>
                <a:ext uri="{FF2B5EF4-FFF2-40B4-BE49-F238E27FC236}">
                  <a16:creationId xmlns:a16="http://schemas.microsoft.com/office/drawing/2014/main" id="{254AA33C-7FE8-4B03-BAA4-829F9B2AE4F1}"/>
                </a:ext>
              </a:extLst>
            </p:cNvPr>
            <p:cNvSpPr txBox="1">
              <a:spLocks noChangeArrowheads="1"/>
            </p:cNvSpPr>
            <p:nvPr/>
          </p:nvSpPr>
          <p:spPr bwMode="auto">
            <a:xfrm>
              <a:off x="563" y="527"/>
              <a:ext cx="536" cy="33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r>
                <a:rPr kumimoji="0" lang="zh-CN" altLang="en-US" sz="2400">
                  <a:solidFill>
                    <a:srgbClr val="0066FF"/>
                  </a:solidFill>
                  <a:latin typeface="华文新魏" panose="02010800040101010101" pitchFamily="2" charset="-122"/>
                  <a:ea typeface="华文新魏" panose="02010800040101010101" pitchFamily="2" charset="-122"/>
                </a:rPr>
                <a:t>用户</a:t>
              </a:r>
              <a:r>
                <a:rPr kumimoji="0" lang="en-US" altLang="zh-CN" sz="2400">
                  <a:solidFill>
                    <a:srgbClr val="0066FF"/>
                  </a:solidFill>
                  <a:latin typeface="华文新魏" panose="02010800040101010101" pitchFamily="2" charset="-122"/>
                  <a:ea typeface="华文新魏" panose="02010800040101010101" pitchFamily="2" charset="-122"/>
                </a:rPr>
                <a:t>1</a:t>
              </a:r>
            </a:p>
          </p:txBody>
        </p:sp>
        <p:sp>
          <p:nvSpPr>
            <p:cNvPr id="15387" name="Text Box 6">
              <a:extLst>
                <a:ext uri="{FF2B5EF4-FFF2-40B4-BE49-F238E27FC236}">
                  <a16:creationId xmlns:a16="http://schemas.microsoft.com/office/drawing/2014/main" id="{2DB75C12-E194-43AD-8DB5-255BD4C6153B}"/>
                </a:ext>
              </a:extLst>
            </p:cNvPr>
            <p:cNvSpPr txBox="1">
              <a:spLocks noChangeArrowheads="1"/>
            </p:cNvSpPr>
            <p:nvPr/>
          </p:nvSpPr>
          <p:spPr bwMode="auto">
            <a:xfrm>
              <a:off x="1455" y="527"/>
              <a:ext cx="534" cy="33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r>
                <a:rPr kumimoji="0" lang="zh-CN" altLang="en-US" sz="2400">
                  <a:solidFill>
                    <a:srgbClr val="0066FF"/>
                  </a:solidFill>
                  <a:latin typeface="华文新魏" panose="02010800040101010101" pitchFamily="2" charset="-122"/>
                  <a:ea typeface="华文新魏" panose="02010800040101010101" pitchFamily="2" charset="-122"/>
                </a:rPr>
                <a:t>用户</a:t>
              </a:r>
              <a:r>
                <a:rPr kumimoji="0" lang="en-US" altLang="zh-CN" sz="2400">
                  <a:solidFill>
                    <a:srgbClr val="0066FF"/>
                  </a:solidFill>
                  <a:latin typeface="华文新魏" panose="02010800040101010101" pitchFamily="2" charset="-122"/>
                  <a:ea typeface="华文新魏" panose="02010800040101010101" pitchFamily="2" charset="-122"/>
                </a:rPr>
                <a:t>2</a:t>
              </a:r>
            </a:p>
          </p:txBody>
        </p:sp>
        <p:sp>
          <p:nvSpPr>
            <p:cNvPr id="15388" name="Text Box 7">
              <a:extLst>
                <a:ext uri="{FF2B5EF4-FFF2-40B4-BE49-F238E27FC236}">
                  <a16:creationId xmlns:a16="http://schemas.microsoft.com/office/drawing/2014/main" id="{387C1AE4-8C2E-457C-9ECF-9D3E1B90AD75}"/>
                </a:ext>
              </a:extLst>
            </p:cNvPr>
            <p:cNvSpPr txBox="1">
              <a:spLocks noChangeArrowheads="1"/>
            </p:cNvSpPr>
            <p:nvPr/>
          </p:nvSpPr>
          <p:spPr bwMode="auto">
            <a:xfrm>
              <a:off x="2343" y="527"/>
              <a:ext cx="536" cy="33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r>
                <a:rPr kumimoji="0" lang="zh-CN" altLang="en-US" sz="2400">
                  <a:solidFill>
                    <a:srgbClr val="0066FF"/>
                  </a:solidFill>
                  <a:latin typeface="华文新魏" panose="02010800040101010101" pitchFamily="2" charset="-122"/>
                  <a:ea typeface="华文新魏" panose="02010800040101010101" pitchFamily="2" charset="-122"/>
                </a:rPr>
                <a:t>用户</a:t>
              </a:r>
              <a:r>
                <a:rPr kumimoji="0" lang="en-US" altLang="zh-CN" sz="2400">
                  <a:solidFill>
                    <a:srgbClr val="0066FF"/>
                  </a:solidFill>
                  <a:latin typeface="华文新魏" panose="02010800040101010101" pitchFamily="2" charset="-122"/>
                  <a:ea typeface="华文新魏" panose="02010800040101010101" pitchFamily="2" charset="-122"/>
                </a:rPr>
                <a:t>3</a:t>
              </a:r>
            </a:p>
          </p:txBody>
        </p:sp>
        <p:sp>
          <p:nvSpPr>
            <p:cNvPr id="15389" name="Text Box 8">
              <a:extLst>
                <a:ext uri="{FF2B5EF4-FFF2-40B4-BE49-F238E27FC236}">
                  <a16:creationId xmlns:a16="http://schemas.microsoft.com/office/drawing/2014/main" id="{CC12D246-318C-4F2F-95F8-EB3318AE657E}"/>
                </a:ext>
              </a:extLst>
            </p:cNvPr>
            <p:cNvSpPr txBox="1">
              <a:spLocks noChangeArrowheads="1"/>
            </p:cNvSpPr>
            <p:nvPr/>
          </p:nvSpPr>
          <p:spPr bwMode="auto">
            <a:xfrm>
              <a:off x="3238" y="527"/>
              <a:ext cx="535" cy="331"/>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lIns="0" tIns="0" rIns="0" bIns="0"/>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r>
                <a:rPr kumimoji="0" lang="zh-CN" altLang="en-US" sz="2400">
                  <a:solidFill>
                    <a:srgbClr val="0066FF"/>
                  </a:solidFill>
                  <a:latin typeface="华文新魏" panose="02010800040101010101" pitchFamily="2" charset="-122"/>
                  <a:ea typeface="华文新魏" panose="02010800040101010101" pitchFamily="2" charset="-122"/>
                </a:rPr>
                <a:t>用户</a:t>
              </a:r>
              <a:r>
                <a:rPr kumimoji="0" lang="en-US" altLang="zh-CN" sz="2400">
                  <a:solidFill>
                    <a:srgbClr val="0066FF"/>
                  </a:solidFill>
                  <a:latin typeface="华文新魏" panose="02010800040101010101" pitchFamily="2" charset="-122"/>
                  <a:ea typeface="华文新魏" panose="02010800040101010101" pitchFamily="2" charset="-122"/>
                </a:rPr>
                <a:t>4</a:t>
              </a:r>
            </a:p>
          </p:txBody>
        </p:sp>
        <p:sp>
          <p:nvSpPr>
            <p:cNvPr id="15390" name="Text Box 9">
              <a:extLst>
                <a:ext uri="{FF2B5EF4-FFF2-40B4-BE49-F238E27FC236}">
                  <a16:creationId xmlns:a16="http://schemas.microsoft.com/office/drawing/2014/main" id="{1BAF8682-388A-4673-A7EB-8F7AA827DB24}"/>
                </a:ext>
              </a:extLst>
            </p:cNvPr>
            <p:cNvSpPr txBox="1">
              <a:spLocks noChangeArrowheads="1"/>
            </p:cNvSpPr>
            <p:nvPr/>
          </p:nvSpPr>
          <p:spPr bwMode="auto">
            <a:xfrm>
              <a:off x="4664" y="527"/>
              <a:ext cx="536" cy="331"/>
            </a:xfrm>
            <a:prstGeom prst="rect">
              <a:avLst/>
            </a:prstGeom>
            <a:noFill/>
            <a:ln w="1905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lIns="0" tIns="0" rIns="0" bIns="0"/>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r>
                <a:rPr kumimoji="0" lang="zh-CN" altLang="en-US" sz="2400">
                  <a:solidFill>
                    <a:srgbClr val="0066FF"/>
                  </a:solidFill>
                  <a:latin typeface="华文新魏" panose="02010800040101010101" pitchFamily="2" charset="-122"/>
                  <a:ea typeface="华文新魏" panose="02010800040101010101" pitchFamily="2" charset="-122"/>
                </a:rPr>
                <a:t>用户</a:t>
              </a:r>
              <a:r>
                <a:rPr kumimoji="0" lang="en-US" altLang="zh-CN" sz="2400">
                  <a:solidFill>
                    <a:srgbClr val="0066FF"/>
                  </a:solidFill>
                  <a:latin typeface="华文新魏" panose="02010800040101010101" pitchFamily="2" charset="-122"/>
                  <a:ea typeface="华文新魏" panose="02010800040101010101" pitchFamily="2" charset="-122"/>
                </a:rPr>
                <a:t>n</a:t>
              </a:r>
            </a:p>
          </p:txBody>
        </p:sp>
        <p:sp>
          <p:nvSpPr>
            <p:cNvPr id="15391" name="Text Box 26">
              <a:extLst>
                <a:ext uri="{FF2B5EF4-FFF2-40B4-BE49-F238E27FC236}">
                  <a16:creationId xmlns:a16="http://schemas.microsoft.com/office/drawing/2014/main" id="{B2BC4F41-290C-4BEA-8C30-26D1A57E74BD}"/>
                </a:ext>
              </a:extLst>
            </p:cNvPr>
            <p:cNvSpPr txBox="1">
              <a:spLocks noChangeArrowheads="1"/>
            </p:cNvSpPr>
            <p:nvPr/>
          </p:nvSpPr>
          <p:spPr bwMode="auto">
            <a:xfrm>
              <a:off x="3923" y="527"/>
              <a:ext cx="534"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FontTx/>
                <a:buNone/>
              </a:pPr>
              <a:r>
                <a:rPr kumimoji="0" lang="en-US" altLang="zh-CN" sz="1800">
                  <a:solidFill>
                    <a:srgbClr val="0066FF"/>
                  </a:solidFill>
                  <a:latin typeface="Times New Roman" panose="02020603050405020304" pitchFamily="18" charset="0"/>
                  <a:ea typeface="华文新魏" panose="02010800040101010101" pitchFamily="2" charset="-122"/>
                </a:rPr>
                <a:t>…</a:t>
              </a:r>
              <a:r>
                <a:rPr kumimoji="0" lang="en-US" altLang="zh-CN" sz="1800">
                  <a:solidFill>
                    <a:srgbClr val="0066FF"/>
                  </a:solidFill>
                  <a:latin typeface="华文新魏" panose="02010800040101010101" pitchFamily="2" charset="-122"/>
                  <a:ea typeface="华文新魏" panose="02010800040101010101" pitchFamily="2" charset="-122"/>
                </a:rPr>
                <a:t> </a:t>
              </a:r>
              <a:r>
                <a:rPr kumimoji="0" lang="en-US" altLang="zh-CN" sz="1800">
                  <a:solidFill>
                    <a:srgbClr val="0066FF"/>
                  </a:solidFill>
                  <a:latin typeface="Times New Roman" panose="02020603050405020304" pitchFamily="18" charset="0"/>
                  <a:ea typeface="华文新魏" panose="02010800040101010101" pitchFamily="2" charset="-122"/>
                </a:rPr>
                <a:t>…</a:t>
              </a:r>
              <a:endParaRPr kumimoji="0" lang="en-US" altLang="zh-CN" sz="1800">
                <a:solidFill>
                  <a:srgbClr val="0066FF"/>
                </a:solidFill>
                <a:latin typeface="华文新魏" panose="02010800040101010101" pitchFamily="2" charset="-122"/>
                <a:ea typeface="华文新魏" panose="02010800040101010101" pitchFamily="2" charset="-122"/>
              </a:endParaRPr>
            </a:p>
          </p:txBody>
        </p:sp>
      </p:grpSp>
      <p:sp>
        <p:nvSpPr>
          <p:cNvPr id="15377" name="Text Box 27">
            <a:extLst>
              <a:ext uri="{FF2B5EF4-FFF2-40B4-BE49-F238E27FC236}">
                <a16:creationId xmlns:a16="http://schemas.microsoft.com/office/drawing/2014/main" id="{E0B295D9-970B-4047-8C12-16BD246089EB}"/>
              </a:ext>
            </a:extLst>
          </p:cNvPr>
          <p:cNvSpPr txBox="1">
            <a:spLocks noChangeArrowheads="1"/>
          </p:cNvSpPr>
          <p:nvPr/>
        </p:nvSpPr>
        <p:spPr bwMode="auto">
          <a:xfrm>
            <a:off x="6273800" y="2327593"/>
            <a:ext cx="84772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FontTx/>
              <a:buNone/>
            </a:pPr>
            <a:endParaRPr kumimoji="0" lang="zh-CN" altLang="zh-CN" sz="1400" b="0">
              <a:solidFill>
                <a:srgbClr val="009900"/>
              </a:solidFill>
              <a:latin typeface="华文新魏" panose="02010800040101010101" pitchFamily="2" charset="-122"/>
              <a:ea typeface="华文新魏" panose="02010800040101010101" pitchFamily="2" charset="-122"/>
            </a:endParaRPr>
          </a:p>
        </p:txBody>
      </p:sp>
      <p:sp>
        <p:nvSpPr>
          <p:cNvPr id="15378" name="Text Box 28">
            <a:extLst>
              <a:ext uri="{FF2B5EF4-FFF2-40B4-BE49-F238E27FC236}">
                <a16:creationId xmlns:a16="http://schemas.microsoft.com/office/drawing/2014/main" id="{A393A4F7-E428-4CD9-98C3-96695A921C77}"/>
              </a:ext>
            </a:extLst>
          </p:cNvPr>
          <p:cNvSpPr txBox="1">
            <a:spLocks noChangeArrowheads="1"/>
          </p:cNvSpPr>
          <p:nvPr/>
        </p:nvSpPr>
        <p:spPr bwMode="auto">
          <a:xfrm>
            <a:off x="5989638" y="3638868"/>
            <a:ext cx="84931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FontTx/>
              <a:buNone/>
            </a:pPr>
            <a:r>
              <a:rPr kumimoji="0" lang="en-US" altLang="zh-CN" sz="1200" b="0">
                <a:solidFill>
                  <a:srgbClr val="009900"/>
                </a:solidFill>
                <a:latin typeface="Times New Roman" panose="02020603050405020304" pitchFamily="18" charset="0"/>
                <a:ea typeface="华文新魏" panose="02010800040101010101" pitchFamily="2" charset="-122"/>
              </a:rPr>
              <a:t>…</a:t>
            </a:r>
            <a:endParaRPr kumimoji="0" lang="en-US" altLang="zh-CN" sz="1200" b="0">
              <a:solidFill>
                <a:srgbClr val="009900"/>
              </a:solidFill>
              <a:latin typeface="华文新魏" panose="02010800040101010101" pitchFamily="2" charset="-122"/>
              <a:ea typeface="华文新魏" panose="02010800040101010101" pitchFamily="2" charset="-122"/>
            </a:endParaRPr>
          </a:p>
        </p:txBody>
      </p:sp>
      <p:grpSp>
        <p:nvGrpSpPr>
          <p:cNvPr id="156709" name="Group 37">
            <a:extLst>
              <a:ext uri="{FF2B5EF4-FFF2-40B4-BE49-F238E27FC236}">
                <a16:creationId xmlns:a16="http://schemas.microsoft.com/office/drawing/2014/main" id="{DF9353B6-1158-48D5-83EF-5FD7C9CDD30B}"/>
              </a:ext>
            </a:extLst>
          </p:cNvPr>
          <p:cNvGrpSpPr>
            <a:grpSpLocks/>
          </p:cNvGrpSpPr>
          <p:nvPr/>
        </p:nvGrpSpPr>
        <p:grpSpPr bwMode="auto">
          <a:xfrm>
            <a:off x="1331913" y="1595755"/>
            <a:ext cx="6553200" cy="782638"/>
            <a:chOff x="839" y="890"/>
            <a:chExt cx="4128" cy="493"/>
          </a:xfrm>
        </p:grpSpPr>
        <p:sp>
          <p:nvSpPr>
            <p:cNvPr id="15381" name="Line 29">
              <a:extLst>
                <a:ext uri="{FF2B5EF4-FFF2-40B4-BE49-F238E27FC236}">
                  <a16:creationId xmlns:a16="http://schemas.microsoft.com/office/drawing/2014/main" id="{38942EA5-E2D8-44F1-B084-F9F1F449B00B}"/>
                </a:ext>
              </a:extLst>
            </p:cNvPr>
            <p:cNvSpPr>
              <a:spLocks noChangeShapeType="1"/>
            </p:cNvSpPr>
            <p:nvPr/>
          </p:nvSpPr>
          <p:spPr bwMode="auto">
            <a:xfrm>
              <a:off x="839" y="890"/>
              <a:ext cx="0" cy="493"/>
            </a:xfrm>
            <a:prstGeom prst="line">
              <a:avLst/>
            </a:prstGeom>
            <a:noFill/>
            <a:ln w="25400">
              <a:solidFill>
                <a:srgbClr val="00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5382" name="Line 30">
              <a:extLst>
                <a:ext uri="{FF2B5EF4-FFF2-40B4-BE49-F238E27FC236}">
                  <a16:creationId xmlns:a16="http://schemas.microsoft.com/office/drawing/2014/main" id="{B7980366-0EC7-431F-964B-90C8B0FFCE06}"/>
                </a:ext>
              </a:extLst>
            </p:cNvPr>
            <p:cNvSpPr>
              <a:spLocks noChangeShapeType="1"/>
            </p:cNvSpPr>
            <p:nvPr/>
          </p:nvSpPr>
          <p:spPr bwMode="auto">
            <a:xfrm>
              <a:off x="1746" y="890"/>
              <a:ext cx="0" cy="493"/>
            </a:xfrm>
            <a:prstGeom prst="line">
              <a:avLst/>
            </a:prstGeom>
            <a:noFill/>
            <a:ln w="25400">
              <a:solidFill>
                <a:srgbClr val="00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383" name="Line 31">
              <a:extLst>
                <a:ext uri="{FF2B5EF4-FFF2-40B4-BE49-F238E27FC236}">
                  <a16:creationId xmlns:a16="http://schemas.microsoft.com/office/drawing/2014/main" id="{04B2BBE5-429F-4DF2-9540-FB5CFF53F900}"/>
                </a:ext>
              </a:extLst>
            </p:cNvPr>
            <p:cNvSpPr>
              <a:spLocks noChangeShapeType="1"/>
            </p:cNvSpPr>
            <p:nvPr/>
          </p:nvSpPr>
          <p:spPr bwMode="auto">
            <a:xfrm>
              <a:off x="2608" y="890"/>
              <a:ext cx="0" cy="493"/>
            </a:xfrm>
            <a:prstGeom prst="line">
              <a:avLst/>
            </a:prstGeom>
            <a:noFill/>
            <a:ln w="25400">
              <a:solidFill>
                <a:srgbClr val="00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384" name="Line 32">
              <a:extLst>
                <a:ext uri="{FF2B5EF4-FFF2-40B4-BE49-F238E27FC236}">
                  <a16:creationId xmlns:a16="http://schemas.microsoft.com/office/drawing/2014/main" id="{38D61EA6-16E4-4C10-ABAC-7D78E652013B}"/>
                </a:ext>
              </a:extLst>
            </p:cNvPr>
            <p:cNvSpPr>
              <a:spLocks noChangeShapeType="1"/>
            </p:cNvSpPr>
            <p:nvPr/>
          </p:nvSpPr>
          <p:spPr bwMode="auto">
            <a:xfrm>
              <a:off x="3515" y="890"/>
              <a:ext cx="0" cy="493"/>
            </a:xfrm>
            <a:prstGeom prst="line">
              <a:avLst/>
            </a:prstGeom>
            <a:noFill/>
            <a:ln w="25400">
              <a:solidFill>
                <a:srgbClr val="00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385" name="Line 33">
              <a:extLst>
                <a:ext uri="{FF2B5EF4-FFF2-40B4-BE49-F238E27FC236}">
                  <a16:creationId xmlns:a16="http://schemas.microsoft.com/office/drawing/2014/main" id="{5E927FBD-33F8-4E45-B1B9-3388A67C48A2}"/>
                </a:ext>
              </a:extLst>
            </p:cNvPr>
            <p:cNvSpPr>
              <a:spLocks noChangeShapeType="1"/>
            </p:cNvSpPr>
            <p:nvPr/>
          </p:nvSpPr>
          <p:spPr bwMode="auto">
            <a:xfrm>
              <a:off x="4967" y="890"/>
              <a:ext cx="0" cy="493"/>
            </a:xfrm>
            <a:prstGeom prst="line">
              <a:avLst/>
            </a:prstGeom>
            <a:noFill/>
            <a:ln w="25400">
              <a:solidFill>
                <a:srgbClr val="00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40" name="Rectangle 2050">
            <a:extLst>
              <a:ext uri="{FF2B5EF4-FFF2-40B4-BE49-F238E27FC236}">
                <a16:creationId xmlns:a16="http://schemas.microsoft.com/office/drawing/2014/main" id="{E63A9DF9-8D6C-4DB3-AA8C-7DC3497C1291}"/>
              </a:ext>
            </a:extLst>
          </p:cNvPr>
          <p:cNvSpPr txBox="1">
            <a:spLocks noChangeArrowheads="1"/>
          </p:cNvSpPr>
          <p:nvPr/>
        </p:nvSpPr>
        <p:spPr>
          <a:xfrm>
            <a:off x="457200" y="150829"/>
            <a:ext cx="6339840" cy="814371"/>
          </a:xfrm>
          <a:prstGeom prst="rect">
            <a:avLst/>
          </a:prstGeom>
        </p:spPr>
        <p:txBody>
          <a:bodyPr/>
          <a:lstStyle>
            <a:lvl1pPr algn="ctr" rtl="0" eaLnBrk="0" fontAlgn="base" latinLnBrk="1" hangingPunct="0">
              <a:spcBef>
                <a:spcPct val="0"/>
              </a:spcBef>
              <a:spcAft>
                <a:spcPct val="0"/>
              </a:spcAft>
              <a:defRPr sz="4400">
                <a:solidFill>
                  <a:schemeClr val="tx2"/>
                </a:solidFill>
                <a:latin typeface="+mj-lt"/>
                <a:ea typeface="+mj-ea"/>
                <a:cs typeface="+mj-cs"/>
              </a:defRPr>
            </a:lvl1pPr>
            <a:lvl2pPr algn="ctr" rtl="0" eaLnBrk="0" fontAlgn="base" latinLnBrk="1" hangingPunct="0">
              <a:spcBef>
                <a:spcPct val="0"/>
              </a:spcBef>
              <a:spcAft>
                <a:spcPct val="0"/>
              </a:spcAft>
              <a:defRPr sz="4400">
                <a:solidFill>
                  <a:schemeClr val="tx2"/>
                </a:solidFill>
                <a:latin typeface="HY강B" pitchFamily="18" charset="-127"/>
                <a:ea typeface="宋体" pitchFamily="2" charset="-122"/>
              </a:defRPr>
            </a:lvl2pPr>
            <a:lvl3pPr algn="ctr" rtl="0" eaLnBrk="0" fontAlgn="base" latinLnBrk="1" hangingPunct="0">
              <a:spcBef>
                <a:spcPct val="0"/>
              </a:spcBef>
              <a:spcAft>
                <a:spcPct val="0"/>
              </a:spcAft>
              <a:defRPr sz="4400">
                <a:solidFill>
                  <a:schemeClr val="tx2"/>
                </a:solidFill>
                <a:latin typeface="HY강B" pitchFamily="18" charset="-127"/>
                <a:ea typeface="宋体" pitchFamily="2" charset="-122"/>
              </a:defRPr>
            </a:lvl3pPr>
            <a:lvl4pPr algn="ctr" rtl="0" eaLnBrk="0" fontAlgn="base" latinLnBrk="1" hangingPunct="0">
              <a:spcBef>
                <a:spcPct val="0"/>
              </a:spcBef>
              <a:spcAft>
                <a:spcPct val="0"/>
              </a:spcAft>
              <a:defRPr sz="4400">
                <a:solidFill>
                  <a:schemeClr val="tx2"/>
                </a:solidFill>
                <a:latin typeface="HY강B" pitchFamily="18" charset="-127"/>
                <a:ea typeface="宋体" pitchFamily="2" charset="-122"/>
              </a:defRPr>
            </a:lvl4pPr>
            <a:lvl5pPr algn="ctr" rtl="0" eaLnBrk="0" fontAlgn="base" latinLnBrk="1" hangingPunct="0">
              <a:spcBef>
                <a:spcPct val="0"/>
              </a:spcBef>
              <a:spcAft>
                <a:spcPct val="0"/>
              </a:spcAft>
              <a:defRPr sz="4400">
                <a:solidFill>
                  <a:schemeClr val="tx2"/>
                </a:solidFill>
                <a:latin typeface="HY강B" pitchFamily="18" charset="-127"/>
                <a:ea typeface="宋体" pitchFamily="2" charset="-122"/>
              </a:defRPr>
            </a:lvl5pPr>
            <a:lvl6pPr marL="457200" algn="ctr" rtl="0" fontAlgn="base" latinLnBrk="1">
              <a:spcBef>
                <a:spcPct val="0"/>
              </a:spcBef>
              <a:spcAft>
                <a:spcPct val="0"/>
              </a:spcAft>
              <a:defRPr sz="4400">
                <a:solidFill>
                  <a:schemeClr val="tx2"/>
                </a:solidFill>
                <a:latin typeface="HY강B" pitchFamily="18" charset="-127"/>
                <a:ea typeface="宋体" pitchFamily="2" charset="-122"/>
              </a:defRPr>
            </a:lvl6pPr>
            <a:lvl7pPr marL="914400" algn="ctr" rtl="0" fontAlgn="base" latinLnBrk="1">
              <a:spcBef>
                <a:spcPct val="0"/>
              </a:spcBef>
              <a:spcAft>
                <a:spcPct val="0"/>
              </a:spcAft>
              <a:defRPr sz="4400">
                <a:solidFill>
                  <a:schemeClr val="tx2"/>
                </a:solidFill>
                <a:latin typeface="HY강B" pitchFamily="18" charset="-127"/>
                <a:ea typeface="宋体" pitchFamily="2" charset="-122"/>
              </a:defRPr>
            </a:lvl7pPr>
            <a:lvl8pPr marL="1371600" algn="ctr" rtl="0" fontAlgn="base" latinLnBrk="1">
              <a:spcBef>
                <a:spcPct val="0"/>
              </a:spcBef>
              <a:spcAft>
                <a:spcPct val="0"/>
              </a:spcAft>
              <a:defRPr sz="4400">
                <a:solidFill>
                  <a:schemeClr val="tx2"/>
                </a:solidFill>
                <a:latin typeface="HY강B" pitchFamily="18" charset="-127"/>
                <a:ea typeface="宋体" pitchFamily="2" charset="-122"/>
              </a:defRPr>
            </a:lvl8pPr>
            <a:lvl9pPr marL="1828800" algn="ctr" rtl="0" fontAlgn="base" latinLnBrk="1">
              <a:spcBef>
                <a:spcPct val="0"/>
              </a:spcBef>
              <a:spcAft>
                <a:spcPct val="0"/>
              </a:spcAft>
              <a:defRPr sz="4400">
                <a:solidFill>
                  <a:schemeClr val="tx2"/>
                </a:solidFill>
                <a:latin typeface="HY강B" pitchFamily="18" charset="-127"/>
                <a:ea typeface="宋体" pitchFamily="2" charset="-122"/>
              </a:defRPr>
            </a:lvl9pPr>
          </a:lstStyle>
          <a:p>
            <a:pPr eaLnBrk="1" hangingPunct="1"/>
            <a:r>
              <a:rPr kumimoji="0" lang="en-US" altLang="zh-CN" sz="3200" kern="0" dirty="0">
                <a:solidFill>
                  <a:schemeClr val="tx1"/>
                </a:solidFill>
              </a:rPr>
              <a:t>1.1    </a:t>
            </a:r>
            <a:r>
              <a:rPr kumimoji="0" lang="en-US" altLang="zh-CN" sz="3200" kern="0" dirty="0">
                <a:solidFill>
                  <a:schemeClr val="tx1"/>
                </a:solidFill>
                <a:latin typeface="Times New Roman" panose="02020603050405020304" pitchFamily="18" charset="0"/>
              </a:rPr>
              <a:t>OS</a:t>
            </a:r>
            <a:r>
              <a:rPr kumimoji="0" lang="en-US" altLang="zh-CN" sz="3200" kern="0" dirty="0">
                <a:solidFill>
                  <a:schemeClr val="tx1"/>
                </a:solidFill>
              </a:rPr>
              <a:t> </a:t>
            </a:r>
            <a:r>
              <a:rPr kumimoji="0" lang="zh-CN" altLang="en-US" sz="3200" kern="0" dirty="0">
                <a:solidFill>
                  <a:schemeClr val="tx1"/>
                </a:solidFill>
              </a:rPr>
              <a:t>的概念</a:t>
            </a:r>
            <a:r>
              <a:rPr kumimoji="0" lang="zh-CN" altLang="en-US" sz="2400" kern="0" dirty="0">
                <a:solidFill>
                  <a:schemeClr val="tx1"/>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156708"/>
                                        </p:tgtEl>
                                        <p:attrNameLst>
                                          <p:attrName>style.visibility</p:attrName>
                                        </p:attrNameLst>
                                      </p:cBhvr>
                                      <p:to>
                                        <p:strVal val="visible"/>
                                      </p:to>
                                    </p:set>
                                    <p:animEffect transition="in" filter="diamond(in)">
                                      <p:cBhvr>
                                        <p:cTn id="7" dur="2000"/>
                                        <p:tgtEl>
                                          <p:spTgt spid="15670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56709"/>
                                        </p:tgtEl>
                                        <p:attrNameLst>
                                          <p:attrName>style.visibility</p:attrName>
                                        </p:attrNameLst>
                                      </p:cBhvr>
                                      <p:to>
                                        <p:strVal val="visible"/>
                                      </p:to>
                                    </p:set>
                                    <p:animEffect transition="in" filter="blinds(horizontal)">
                                      <p:cBhvr>
                                        <p:cTn id="12" dur="500"/>
                                        <p:tgtEl>
                                          <p:spTgt spid="15670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156710"/>
                                        </p:tgtEl>
                                        <p:attrNameLst>
                                          <p:attrName>style.visibility</p:attrName>
                                        </p:attrNameLst>
                                      </p:cBhvr>
                                      <p:to>
                                        <p:strVal val="visible"/>
                                      </p:to>
                                    </p:set>
                                    <p:animEffect transition="in" filter="diamond(in)">
                                      <p:cBhvr>
                                        <p:cTn id="17" dur="2000"/>
                                        <p:tgtEl>
                                          <p:spTgt spid="1567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nodeType="clickEffect">
                                  <p:stCondLst>
                                    <p:cond delay="0"/>
                                  </p:stCondLst>
                                  <p:childTnLst>
                                    <p:set>
                                      <p:cBhvr>
                                        <p:cTn id="21" dur="1" fill="hold">
                                          <p:stCondLst>
                                            <p:cond delay="0"/>
                                          </p:stCondLst>
                                        </p:cTn>
                                        <p:tgtEl>
                                          <p:spTgt spid="156711"/>
                                        </p:tgtEl>
                                        <p:attrNameLst>
                                          <p:attrName>style.visibility</p:attrName>
                                        </p:attrNameLst>
                                      </p:cBhvr>
                                      <p:to>
                                        <p:strVal val="visible"/>
                                      </p:to>
                                    </p:set>
                                    <p:animEffect transition="in" filter="diamond(in)">
                                      <p:cBhvr>
                                        <p:cTn id="22" dur="2000"/>
                                        <p:tgtEl>
                                          <p:spTgt spid="15671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1" presetClass="entr" presetSubtype="4" fill="hold" nodeType="clickEffect">
                                  <p:stCondLst>
                                    <p:cond delay="0"/>
                                  </p:stCondLst>
                                  <p:childTnLst>
                                    <p:set>
                                      <p:cBhvr>
                                        <p:cTn id="26" dur="1" fill="hold">
                                          <p:stCondLst>
                                            <p:cond delay="0"/>
                                          </p:stCondLst>
                                        </p:cTn>
                                        <p:tgtEl>
                                          <p:spTgt spid="156712"/>
                                        </p:tgtEl>
                                        <p:attrNameLst>
                                          <p:attrName>style.visibility</p:attrName>
                                        </p:attrNameLst>
                                      </p:cBhvr>
                                      <p:to>
                                        <p:strVal val="visible"/>
                                      </p:to>
                                    </p:set>
                                    <p:animEffect transition="in" filter="wheel(4)">
                                      <p:cBhvr>
                                        <p:cTn id="27" dur="2000"/>
                                        <p:tgtEl>
                                          <p:spTgt spid="15671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8" presetClass="entr" presetSubtype="16" fill="hold" grpId="0" nodeType="clickEffect">
                                  <p:stCondLst>
                                    <p:cond delay="0"/>
                                  </p:stCondLst>
                                  <p:childTnLst>
                                    <p:set>
                                      <p:cBhvr>
                                        <p:cTn id="31" dur="1" fill="hold">
                                          <p:stCondLst>
                                            <p:cond delay="0"/>
                                          </p:stCondLst>
                                        </p:cTn>
                                        <p:tgtEl>
                                          <p:spTgt spid="156697"/>
                                        </p:tgtEl>
                                        <p:attrNameLst>
                                          <p:attrName>style.visibility</p:attrName>
                                        </p:attrNameLst>
                                      </p:cBhvr>
                                      <p:to>
                                        <p:strVal val="visible"/>
                                      </p:to>
                                    </p:set>
                                    <p:animEffect transition="in" filter="diamond(in)">
                                      <p:cBhvr>
                                        <p:cTn id="32" dur="2000"/>
                                        <p:tgtEl>
                                          <p:spTgt spid="1566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9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4">
            <a:extLst>
              <a:ext uri="{FF2B5EF4-FFF2-40B4-BE49-F238E27FC236}">
                <a16:creationId xmlns:a16="http://schemas.microsoft.com/office/drawing/2014/main" id="{06A2A9DD-452A-4B53-8FE5-3C3DB8E5201A}"/>
              </a:ext>
            </a:extLst>
          </p:cNvPr>
          <p:cNvSpPr>
            <a:spLocks noGrp="1" noChangeArrowheads="1"/>
          </p:cNvSpPr>
          <p:nvPr>
            <p:ph type="body" idx="4294967295"/>
          </p:nvPr>
        </p:nvSpPr>
        <p:spPr>
          <a:xfrm>
            <a:off x="930275" y="1432560"/>
            <a:ext cx="8213725" cy="4699953"/>
          </a:xfrm>
          <a:prstGeom prst="rect">
            <a:avLst/>
          </a:prstGeom>
        </p:spPr>
        <p:txBody>
          <a:bodyPr/>
          <a:lstStyle/>
          <a:p>
            <a:pPr eaLnBrk="1" hangingPunct="1">
              <a:lnSpc>
                <a:spcPct val="90000"/>
              </a:lnSpc>
            </a:pPr>
            <a:r>
              <a:rPr lang="zh-CN" altLang="en-US" dirty="0">
                <a:latin typeface="Times New Roman" panose="02020603050405020304" pitchFamily="18" charset="0"/>
              </a:rPr>
              <a:t>研究</a:t>
            </a:r>
            <a:r>
              <a:rPr lang="en-US" altLang="zh-CN" dirty="0">
                <a:latin typeface="Times New Roman" panose="02020603050405020304" pitchFamily="18" charset="0"/>
              </a:rPr>
              <a:t>OS</a:t>
            </a:r>
            <a:r>
              <a:rPr lang="zh-CN" altLang="en-US" dirty="0">
                <a:latin typeface="Times New Roman" panose="02020603050405020304" pitchFamily="18" charset="0"/>
              </a:rPr>
              <a:t>作用的几种角度</a:t>
            </a:r>
          </a:p>
          <a:p>
            <a:pPr lvl="1" eaLnBrk="1" hangingPunct="1">
              <a:lnSpc>
                <a:spcPct val="90000"/>
              </a:lnSpc>
            </a:pPr>
            <a:r>
              <a:rPr lang="zh-CN" altLang="en-US" dirty="0">
                <a:solidFill>
                  <a:srgbClr val="9900CC"/>
                </a:solidFill>
                <a:latin typeface="Times New Roman" panose="02020603050405020304" pitchFamily="18" charset="0"/>
              </a:rPr>
              <a:t>资源管理的角度</a:t>
            </a:r>
            <a:r>
              <a:rPr lang="en-US" altLang="zh-CN" dirty="0">
                <a:latin typeface="Times New Roman" panose="02020603050405020304" pitchFamily="18" charset="0"/>
              </a:rPr>
              <a:t>——OS</a:t>
            </a:r>
            <a:r>
              <a:rPr lang="zh-CN" altLang="en-US" dirty="0">
                <a:latin typeface="Times New Roman" panose="02020603050405020304" pitchFamily="18" charset="0"/>
              </a:rPr>
              <a:t>是计算机资源的管理者</a:t>
            </a:r>
          </a:p>
          <a:p>
            <a:pPr lvl="1" eaLnBrk="1" hangingPunct="1">
              <a:lnSpc>
                <a:spcPct val="90000"/>
              </a:lnSpc>
            </a:pPr>
            <a:r>
              <a:rPr lang="zh-CN" altLang="en-US" dirty="0">
                <a:solidFill>
                  <a:srgbClr val="9900CC"/>
                </a:solidFill>
                <a:latin typeface="Times New Roman" panose="02020603050405020304" pitchFamily="18" charset="0"/>
              </a:rPr>
              <a:t>用户的角度</a:t>
            </a:r>
            <a:r>
              <a:rPr lang="en-US" altLang="zh-CN" dirty="0">
                <a:latin typeface="Times New Roman" panose="02020603050405020304" pitchFamily="18" charset="0"/>
              </a:rPr>
              <a:t>——</a:t>
            </a:r>
            <a:r>
              <a:rPr lang="zh-CN" altLang="en-US" dirty="0">
                <a:latin typeface="Times New Roman" panose="02020603050405020304" pitchFamily="18" charset="0"/>
              </a:rPr>
              <a:t>用户接口</a:t>
            </a:r>
          </a:p>
        </p:txBody>
      </p:sp>
      <p:sp>
        <p:nvSpPr>
          <p:cNvPr id="11269" name="Text Box 5">
            <a:extLst>
              <a:ext uri="{FF2B5EF4-FFF2-40B4-BE49-F238E27FC236}">
                <a16:creationId xmlns:a16="http://schemas.microsoft.com/office/drawing/2014/main" id="{EB651328-640A-45ED-9C9D-CFB17E2B62BE}"/>
              </a:ext>
            </a:extLst>
          </p:cNvPr>
          <p:cNvSpPr txBox="1">
            <a:spLocks noChangeArrowheads="1"/>
          </p:cNvSpPr>
          <p:nvPr/>
        </p:nvSpPr>
        <p:spPr bwMode="auto">
          <a:xfrm>
            <a:off x="3595688" y="3087688"/>
            <a:ext cx="2622550" cy="457200"/>
          </a:xfrm>
          <a:prstGeom prst="rect">
            <a:avLst/>
          </a:prstGeom>
          <a:gradFill rotWithShape="0">
            <a:gsLst>
              <a:gs pos="0">
                <a:srgbClr val="001200"/>
              </a:gs>
              <a:gs pos="50000">
                <a:srgbClr val="006600"/>
              </a:gs>
              <a:gs pos="100000">
                <a:srgbClr val="001200"/>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fontAlgn="ctr" hangingPunct="1">
              <a:spcBef>
                <a:spcPct val="0"/>
              </a:spcBef>
              <a:buClrTx/>
              <a:buFontTx/>
              <a:buNone/>
            </a:pPr>
            <a:r>
              <a:rPr lang="zh-CN" altLang="en-US" sz="2400">
                <a:solidFill>
                  <a:schemeClr val="bg1"/>
                </a:solidFill>
                <a:latin typeface="Times New Roman" panose="02020603050405020304" pitchFamily="18" charset="0"/>
              </a:rPr>
              <a:t>计算机四大类资源</a:t>
            </a:r>
          </a:p>
        </p:txBody>
      </p:sp>
      <p:sp>
        <p:nvSpPr>
          <p:cNvPr id="11270" name="Text Box 6">
            <a:extLst>
              <a:ext uri="{FF2B5EF4-FFF2-40B4-BE49-F238E27FC236}">
                <a16:creationId xmlns:a16="http://schemas.microsoft.com/office/drawing/2014/main" id="{63850BEB-CC20-4DD4-AF29-8D524585A908}"/>
              </a:ext>
            </a:extLst>
          </p:cNvPr>
          <p:cNvSpPr txBox="1">
            <a:spLocks noChangeArrowheads="1"/>
          </p:cNvSpPr>
          <p:nvPr/>
        </p:nvSpPr>
        <p:spPr bwMode="auto">
          <a:xfrm>
            <a:off x="2316163" y="3657600"/>
            <a:ext cx="5624512" cy="457200"/>
          </a:xfrm>
          <a:prstGeom prst="rect">
            <a:avLst/>
          </a:prstGeom>
          <a:gradFill rotWithShape="0">
            <a:gsLst>
              <a:gs pos="0">
                <a:srgbClr val="000082"/>
              </a:gs>
              <a:gs pos="30000">
                <a:srgbClr val="66008F"/>
              </a:gs>
              <a:gs pos="64999">
                <a:srgbClr val="BA0066"/>
              </a:gs>
              <a:gs pos="89999">
                <a:srgbClr val="FF0000"/>
              </a:gs>
              <a:gs pos="100000">
                <a:srgbClr val="FF8200"/>
              </a:gs>
            </a:gsLst>
            <a:path path="shape">
              <a:fillToRect l="50000" t="50000" r="50000" b="50000"/>
            </a:path>
          </a:gradFill>
          <a:ln w="9525">
            <a:miter lim="800000"/>
            <a:headEnd/>
            <a:tailEnd/>
          </a:ln>
          <a:effectLst/>
          <a:scene3d>
            <a:camera prst="legacyPerspectiveTop"/>
            <a:lightRig rig="legacyFlat1" dir="t"/>
          </a:scene3d>
          <a:sp3d extrusionH="430200" prstMaterial="legacyMatte">
            <a:bevelT w="13500" h="13500" prst="angle"/>
            <a:bevelB w="13500" h="13500" prst="angle"/>
            <a:extrusionClr>
              <a:srgbClr val="FFCCFF"/>
            </a:extrusionClr>
            <a:contourClr>
              <a:srgbClr val="000082"/>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eaLnBrk="1" fontAlgn="ctr" hangingPunct="1">
              <a:spcBef>
                <a:spcPct val="0"/>
              </a:spcBef>
              <a:buClrTx/>
              <a:buFontTx/>
              <a:buNone/>
            </a:pPr>
            <a:r>
              <a:rPr lang="en-US" altLang="zh-CN" sz="2400">
                <a:latin typeface="Times New Roman" panose="02020603050405020304" pitchFamily="18" charset="0"/>
              </a:rPr>
              <a:t>  </a:t>
            </a:r>
            <a:r>
              <a:rPr lang="en-US" altLang="zh-CN" sz="2400">
                <a:solidFill>
                  <a:schemeClr val="bg1"/>
                </a:solidFill>
                <a:latin typeface="Times New Roman" panose="02020603050405020304" pitchFamily="18" charset="0"/>
              </a:rPr>
              <a:t>C P U       </a:t>
            </a:r>
            <a:r>
              <a:rPr lang="zh-CN" altLang="en-US" sz="2400">
                <a:solidFill>
                  <a:schemeClr val="bg1"/>
                </a:solidFill>
                <a:latin typeface="Times New Roman" panose="02020603050405020304" pitchFamily="18" charset="0"/>
              </a:rPr>
              <a:t>内  存        外  设       信息文件</a:t>
            </a:r>
            <a:r>
              <a:rPr lang="zh-CN" altLang="en-US" sz="2400">
                <a:latin typeface="Times New Roman" panose="02020603050405020304" pitchFamily="18" charset="0"/>
              </a:rPr>
              <a:t>   </a:t>
            </a:r>
            <a:r>
              <a:rPr lang="zh-CN" altLang="en-US" sz="2400" b="0">
                <a:latin typeface="Times New Roman" panose="02020603050405020304" pitchFamily="18" charset="0"/>
              </a:rPr>
              <a:t> </a:t>
            </a:r>
          </a:p>
        </p:txBody>
      </p:sp>
      <p:sp>
        <p:nvSpPr>
          <p:cNvPr id="11271" name="AutoShape 7">
            <a:extLst>
              <a:ext uri="{FF2B5EF4-FFF2-40B4-BE49-F238E27FC236}">
                <a16:creationId xmlns:a16="http://schemas.microsoft.com/office/drawing/2014/main" id="{6F87A256-F49B-4991-8CD2-416301D1DB6E}"/>
              </a:ext>
            </a:extLst>
          </p:cNvPr>
          <p:cNvSpPr>
            <a:spLocks noChangeArrowheads="1"/>
          </p:cNvSpPr>
          <p:nvPr/>
        </p:nvSpPr>
        <p:spPr bwMode="auto">
          <a:xfrm rot="1535942">
            <a:off x="2730500" y="4171950"/>
            <a:ext cx="485775" cy="479425"/>
          </a:xfrm>
          <a:prstGeom prst="downArrow">
            <a:avLst>
              <a:gd name="adj1" fmla="val 50000"/>
              <a:gd name="adj2"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FontTx/>
              <a:buNone/>
            </a:pPr>
            <a:endParaRPr lang="zh-CN" altLang="en-US" sz="2400" b="0"/>
          </a:p>
        </p:txBody>
      </p:sp>
      <p:sp>
        <p:nvSpPr>
          <p:cNvPr id="11272" name="AutoShape 8">
            <a:extLst>
              <a:ext uri="{FF2B5EF4-FFF2-40B4-BE49-F238E27FC236}">
                <a16:creationId xmlns:a16="http://schemas.microsoft.com/office/drawing/2014/main" id="{E9968431-C786-49F1-BEC8-6A0314A3099B}"/>
              </a:ext>
            </a:extLst>
          </p:cNvPr>
          <p:cNvSpPr>
            <a:spLocks noChangeArrowheads="1"/>
          </p:cNvSpPr>
          <p:nvPr/>
        </p:nvSpPr>
        <p:spPr bwMode="auto">
          <a:xfrm rot="-17024">
            <a:off x="5268913" y="4113213"/>
            <a:ext cx="455612" cy="533400"/>
          </a:xfrm>
          <a:prstGeom prst="downArrow">
            <a:avLst>
              <a:gd name="adj1" fmla="val 50000"/>
              <a:gd name="adj2" fmla="val 2926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FontTx/>
              <a:buNone/>
            </a:pPr>
            <a:endParaRPr lang="zh-CN" altLang="en-US" sz="2400" b="0"/>
          </a:p>
        </p:txBody>
      </p:sp>
      <p:sp>
        <p:nvSpPr>
          <p:cNvPr id="11273" name="AutoShape 9">
            <a:extLst>
              <a:ext uri="{FF2B5EF4-FFF2-40B4-BE49-F238E27FC236}">
                <a16:creationId xmlns:a16="http://schemas.microsoft.com/office/drawing/2014/main" id="{4A8766F6-5EA9-4303-8709-AEA1026257A3}"/>
              </a:ext>
            </a:extLst>
          </p:cNvPr>
          <p:cNvSpPr>
            <a:spLocks noChangeArrowheads="1"/>
          </p:cNvSpPr>
          <p:nvPr/>
        </p:nvSpPr>
        <p:spPr bwMode="auto">
          <a:xfrm rot="-1395736">
            <a:off x="6792913" y="4135438"/>
            <a:ext cx="461962" cy="671512"/>
          </a:xfrm>
          <a:prstGeom prst="downArrow">
            <a:avLst>
              <a:gd name="adj1" fmla="val 50000"/>
              <a:gd name="adj2" fmla="val 3634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FontTx/>
              <a:buNone/>
            </a:pPr>
            <a:endParaRPr lang="zh-CN" altLang="en-US" sz="2400" b="0"/>
          </a:p>
        </p:txBody>
      </p:sp>
      <p:sp>
        <p:nvSpPr>
          <p:cNvPr id="11274" name="AutoShape 10">
            <a:extLst>
              <a:ext uri="{FF2B5EF4-FFF2-40B4-BE49-F238E27FC236}">
                <a16:creationId xmlns:a16="http://schemas.microsoft.com/office/drawing/2014/main" id="{CC3F7D28-D892-48D1-A72C-ABADDF2220DB}"/>
              </a:ext>
            </a:extLst>
          </p:cNvPr>
          <p:cNvSpPr>
            <a:spLocks noChangeArrowheads="1"/>
          </p:cNvSpPr>
          <p:nvPr/>
        </p:nvSpPr>
        <p:spPr bwMode="auto">
          <a:xfrm rot="-1395736">
            <a:off x="6800850" y="4121150"/>
            <a:ext cx="430213" cy="679450"/>
          </a:xfrm>
          <a:prstGeom prst="downArrow">
            <a:avLst>
              <a:gd name="adj1" fmla="val 50000"/>
              <a:gd name="adj2" fmla="val 39483"/>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FontTx/>
              <a:buNone/>
            </a:pPr>
            <a:endParaRPr lang="zh-CN" altLang="en-US" sz="2400" b="0"/>
          </a:p>
        </p:txBody>
      </p:sp>
      <p:sp>
        <p:nvSpPr>
          <p:cNvPr id="11275" name="Text Box 11">
            <a:extLst>
              <a:ext uri="{FF2B5EF4-FFF2-40B4-BE49-F238E27FC236}">
                <a16:creationId xmlns:a16="http://schemas.microsoft.com/office/drawing/2014/main" id="{B1799028-76F5-4C5B-8586-90CE2826F039}"/>
              </a:ext>
            </a:extLst>
          </p:cNvPr>
          <p:cNvSpPr txBox="1">
            <a:spLocks noChangeArrowheads="1"/>
          </p:cNvSpPr>
          <p:nvPr/>
        </p:nvSpPr>
        <p:spPr bwMode="auto">
          <a:xfrm>
            <a:off x="2532063" y="4772025"/>
            <a:ext cx="622300" cy="1781175"/>
          </a:xfrm>
          <a:prstGeom prst="rect">
            <a:avLst/>
          </a:prstGeom>
          <a:gradFill rotWithShape="0">
            <a:gsLst>
              <a:gs pos="0">
                <a:srgbClr val="000082"/>
              </a:gs>
              <a:gs pos="30000">
                <a:srgbClr val="66008F"/>
              </a:gs>
              <a:gs pos="64999">
                <a:srgbClr val="BA0066"/>
              </a:gs>
              <a:gs pos="89999">
                <a:srgbClr val="FF0000"/>
              </a:gs>
              <a:gs pos="100000">
                <a:srgbClr val="FF8200"/>
              </a:gs>
            </a:gsLst>
            <a:path path="rect">
              <a:fillToRect r="100000" b="100000"/>
            </a:path>
          </a:gradFill>
          <a:ln w="9525">
            <a:miter lim="800000"/>
            <a:headEnd/>
            <a:tailEnd/>
          </a:ln>
          <a:effectLst/>
          <a:scene3d>
            <a:camera prst="legacyPerspectiveTopRight"/>
            <a:lightRig rig="legacyFlat3" dir="b"/>
          </a:scene3d>
          <a:sp3d extrusionH="887400" prstMaterial="legacyMatte">
            <a:bevelT w="13500" h="13500" prst="angle"/>
            <a:bevelB w="13500" h="13500" prst="angle"/>
            <a:extrusionClr>
              <a:srgbClr val="FFCCFF"/>
            </a:extrusionClr>
            <a:contourClr>
              <a:srgbClr val="000082"/>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flatTx/>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fontAlgn="ctr" hangingPunct="1">
              <a:lnSpc>
                <a:spcPct val="120000"/>
              </a:lnSpc>
              <a:spcBef>
                <a:spcPct val="50000"/>
              </a:spcBef>
              <a:buClrTx/>
              <a:buFontTx/>
              <a:buNone/>
            </a:pPr>
            <a:r>
              <a:rPr lang="zh-CN" altLang="en-US" sz="2400">
                <a:solidFill>
                  <a:schemeClr val="bg1"/>
                </a:solidFill>
                <a:latin typeface="Times New Roman" panose="02020603050405020304" pitchFamily="18" charset="0"/>
              </a:rPr>
              <a:t>处理机管理</a:t>
            </a:r>
          </a:p>
        </p:txBody>
      </p:sp>
      <p:sp>
        <p:nvSpPr>
          <p:cNvPr id="11276" name="Text Box 12">
            <a:extLst>
              <a:ext uri="{FF2B5EF4-FFF2-40B4-BE49-F238E27FC236}">
                <a16:creationId xmlns:a16="http://schemas.microsoft.com/office/drawing/2014/main" id="{B70425C4-FB2D-4B41-84EF-1B35C4E314D9}"/>
              </a:ext>
            </a:extLst>
          </p:cNvPr>
          <p:cNvSpPr txBox="1">
            <a:spLocks noChangeArrowheads="1"/>
          </p:cNvSpPr>
          <p:nvPr/>
        </p:nvSpPr>
        <p:spPr bwMode="auto">
          <a:xfrm rot="12365">
            <a:off x="3773488" y="4676775"/>
            <a:ext cx="641350" cy="1828800"/>
          </a:xfrm>
          <a:prstGeom prst="rect">
            <a:avLst/>
          </a:prstGeom>
          <a:gradFill rotWithShape="0">
            <a:gsLst>
              <a:gs pos="0">
                <a:srgbClr val="FF8200"/>
              </a:gs>
              <a:gs pos="5000">
                <a:srgbClr val="FF0000"/>
              </a:gs>
              <a:gs pos="17500">
                <a:srgbClr val="BA0066"/>
              </a:gs>
              <a:gs pos="35001">
                <a:srgbClr val="66008F"/>
              </a:gs>
              <a:gs pos="50000">
                <a:srgbClr val="000082"/>
              </a:gs>
              <a:gs pos="64999">
                <a:srgbClr val="66008F"/>
              </a:gs>
              <a:gs pos="82500">
                <a:srgbClr val="BA0066"/>
              </a:gs>
              <a:gs pos="95000">
                <a:srgbClr val="FF0000"/>
              </a:gs>
              <a:gs pos="100000">
                <a:srgbClr val="FF8200"/>
              </a:gs>
            </a:gsLst>
            <a:lin ang="2700000" scaled="1"/>
          </a:gradFill>
          <a:ln w="9525">
            <a:miter lim="800000"/>
            <a:headEnd/>
            <a:tailEnd/>
          </a:ln>
          <a:effectLst/>
          <a:scene3d>
            <a:camera prst="legacyObliqueTopRight">
              <a:rot lat="0" lon="21299981" rev="0"/>
            </a:camera>
            <a:lightRig rig="legacyFlat3" dir="b"/>
          </a:scene3d>
          <a:sp3d extrusionH="430200" prstMaterial="legacyMatte">
            <a:bevelT w="13500" h="13500" prst="angle"/>
            <a:bevelB w="13500" h="13500" prst="angle"/>
            <a:extrusionClr>
              <a:srgbClr val="FFCCFF"/>
            </a:extrusionClr>
            <a:contourClr>
              <a:srgbClr val="FF82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flatTx/>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fontAlgn="ctr" hangingPunct="1">
              <a:lnSpc>
                <a:spcPct val="125000"/>
              </a:lnSpc>
              <a:spcBef>
                <a:spcPct val="50000"/>
              </a:spcBef>
              <a:buClrTx/>
              <a:buFontTx/>
              <a:buNone/>
            </a:pPr>
            <a:r>
              <a:rPr lang="zh-CN" altLang="en-US" sz="2400">
                <a:solidFill>
                  <a:schemeClr val="bg1"/>
                </a:solidFill>
                <a:latin typeface="Times New Roman" panose="02020603050405020304" pitchFamily="18" charset="0"/>
              </a:rPr>
              <a:t>存储器管理</a:t>
            </a:r>
            <a:endParaRPr lang="zh-CN" altLang="en-US" sz="2400" b="0">
              <a:solidFill>
                <a:schemeClr val="bg1"/>
              </a:solidFill>
              <a:latin typeface="Times New Roman" panose="02020603050405020304" pitchFamily="18" charset="0"/>
            </a:endParaRPr>
          </a:p>
        </p:txBody>
      </p:sp>
      <p:sp>
        <p:nvSpPr>
          <p:cNvPr id="11277" name="Text Box 13">
            <a:extLst>
              <a:ext uri="{FF2B5EF4-FFF2-40B4-BE49-F238E27FC236}">
                <a16:creationId xmlns:a16="http://schemas.microsoft.com/office/drawing/2014/main" id="{F57680B2-F65A-4E8B-9A2E-F74C0B15BDCD}"/>
              </a:ext>
            </a:extLst>
          </p:cNvPr>
          <p:cNvSpPr txBox="1">
            <a:spLocks noChangeArrowheads="1"/>
          </p:cNvSpPr>
          <p:nvPr/>
        </p:nvSpPr>
        <p:spPr bwMode="auto">
          <a:xfrm>
            <a:off x="5297488" y="4757738"/>
            <a:ext cx="658812" cy="1752600"/>
          </a:xfrm>
          <a:prstGeom prst="rect">
            <a:avLst/>
          </a:prstGeom>
          <a:gradFill rotWithShape="0">
            <a:gsLst>
              <a:gs pos="0">
                <a:srgbClr val="FF8200"/>
              </a:gs>
              <a:gs pos="5000">
                <a:srgbClr val="FF0000"/>
              </a:gs>
              <a:gs pos="17500">
                <a:srgbClr val="BA0066"/>
              </a:gs>
              <a:gs pos="35001">
                <a:srgbClr val="66008F"/>
              </a:gs>
              <a:gs pos="50000">
                <a:srgbClr val="000082"/>
              </a:gs>
              <a:gs pos="64999">
                <a:srgbClr val="66008F"/>
              </a:gs>
              <a:gs pos="82500">
                <a:srgbClr val="BA0066"/>
              </a:gs>
              <a:gs pos="95000">
                <a:srgbClr val="FF0000"/>
              </a:gs>
              <a:gs pos="100000">
                <a:srgbClr val="FF8200"/>
              </a:gs>
            </a:gsLst>
            <a:lin ang="2700000" scaled="1"/>
          </a:gradFill>
          <a:ln w="9525">
            <a:miter lim="800000"/>
            <a:headEnd/>
            <a:tailEnd/>
          </a:ln>
          <a:effectLst/>
          <a:scene3d>
            <a:camera prst="legacyPerspectiveTopLeft"/>
            <a:lightRig rig="legacyFlat2" dir="t"/>
          </a:scene3d>
          <a:sp3d extrusionH="887400" prstMaterial="legacyMatte">
            <a:bevelT w="13500" h="13500" prst="angle"/>
            <a:bevelB w="13500" h="13500" prst="angle"/>
            <a:extrusionClr>
              <a:srgbClr val="FFCCFF"/>
            </a:extrusionClr>
            <a:contourClr>
              <a:srgbClr val="FF82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flatTx/>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fontAlgn="ctr" hangingPunct="1">
              <a:lnSpc>
                <a:spcPct val="130000"/>
              </a:lnSpc>
              <a:spcBef>
                <a:spcPct val="0"/>
              </a:spcBef>
              <a:buClrTx/>
              <a:buFontTx/>
              <a:buNone/>
            </a:pPr>
            <a:r>
              <a:rPr lang="zh-CN" altLang="en-US" sz="2400">
                <a:solidFill>
                  <a:schemeClr val="bg1"/>
                </a:solidFill>
                <a:latin typeface="Times New Roman" panose="02020603050405020304" pitchFamily="18" charset="0"/>
              </a:rPr>
              <a:t>设备管理</a:t>
            </a:r>
          </a:p>
        </p:txBody>
      </p:sp>
      <p:sp>
        <p:nvSpPr>
          <p:cNvPr id="11278" name="Text Box 14">
            <a:extLst>
              <a:ext uri="{FF2B5EF4-FFF2-40B4-BE49-F238E27FC236}">
                <a16:creationId xmlns:a16="http://schemas.microsoft.com/office/drawing/2014/main" id="{EE0E8008-EA94-4A1A-A2A8-56E4AB585BC5}"/>
              </a:ext>
            </a:extLst>
          </p:cNvPr>
          <p:cNvSpPr txBox="1">
            <a:spLocks noChangeArrowheads="1"/>
          </p:cNvSpPr>
          <p:nvPr/>
        </p:nvSpPr>
        <p:spPr bwMode="auto">
          <a:xfrm>
            <a:off x="6950075" y="4953000"/>
            <a:ext cx="622300" cy="1447800"/>
          </a:xfrm>
          <a:prstGeom prst="rect">
            <a:avLst/>
          </a:prstGeom>
          <a:gradFill rotWithShape="0">
            <a:gsLst>
              <a:gs pos="0">
                <a:srgbClr val="000082"/>
              </a:gs>
              <a:gs pos="30000">
                <a:srgbClr val="66008F"/>
              </a:gs>
              <a:gs pos="64999">
                <a:srgbClr val="BA0066"/>
              </a:gs>
              <a:gs pos="89999">
                <a:srgbClr val="FF0000"/>
              </a:gs>
              <a:gs pos="100000">
                <a:srgbClr val="FF8200"/>
              </a:gs>
            </a:gsLst>
            <a:path path="rect">
              <a:fillToRect l="100000" b="100000"/>
            </a:path>
          </a:gradFill>
          <a:ln w="9525">
            <a:miter lim="800000"/>
            <a:headEnd/>
            <a:tailEnd/>
          </a:ln>
          <a:effectLst/>
          <a:scene3d>
            <a:camera prst="legacyObliqueTopLeft"/>
            <a:lightRig rig="legacyFlat3" dir="b"/>
          </a:scene3d>
          <a:sp3d extrusionH="430200" prstMaterial="legacyMatte">
            <a:bevelT w="13500" h="13500" prst="angle"/>
            <a:bevelB w="13500" h="13500" prst="angle"/>
            <a:extrusionClr>
              <a:srgbClr val="FFCCFF"/>
            </a:extrusionClr>
            <a:contourClr>
              <a:srgbClr val="000082"/>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flatTx/>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fontAlgn="ctr" hangingPunct="1">
              <a:lnSpc>
                <a:spcPct val="120000"/>
              </a:lnSpc>
              <a:spcBef>
                <a:spcPct val="0"/>
              </a:spcBef>
              <a:buClrTx/>
              <a:buFontTx/>
              <a:buNone/>
            </a:pPr>
            <a:r>
              <a:rPr lang="zh-CN" altLang="en-US" sz="2400">
                <a:solidFill>
                  <a:schemeClr val="bg1"/>
                </a:solidFill>
                <a:latin typeface="Times New Roman" panose="02020603050405020304" pitchFamily="18" charset="0"/>
              </a:rPr>
              <a:t>文件管理</a:t>
            </a:r>
          </a:p>
        </p:txBody>
      </p:sp>
      <p:sp>
        <p:nvSpPr>
          <p:cNvPr id="11279" name="Text Box 15">
            <a:extLst>
              <a:ext uri="{FF2B5EF4-FFF2-40B4-BE49-F238E27FC236}">
                <a16:creationId xmlns:a16="http://schemas.microsoft.com/office/drawing/2014/main" id="{7F141F3A-7462-43BE-A0DB-B20C0B623F11}"/>
              </a:ext>
            </a:extLst>
          </p:cNvPr>
          <p:cNvSpPr txBox="1">
            <a:spLocks noChangeArrowheads="1"/>
          </p:cNvSpPr>
          <p:nvPr/>
        </p:nvSpPr>
        <p:spPr bwMode="auto">
          <a:xfrm>
            <a:off x="1374775" y="4876800"/>
            <a:ext cx="622300" cy="1501775"/>
          </a:xfrm>
          <a:prstGeom prst="rect">
            <a:avLst/>
          </a:prstGeom>
          <a:gradFill rotWithShape="0">
            <a:gsLst>
              <a:gs pos="0">
                <a:srgbClr val="003399"/>
              </a:gs>
              <a:gs pos="100000">
                <a:srgbClr val="BE1031"/>
              </a:gs>
            </a:gsLst>
            <a:path path="shape">
              <a:fillToRect l="50000" t="50000" r="50000" b="50000"/>
            </a:path>
          </a:gradFill>
          <a:ln w="9525">
            <a:miter lim="800000"/>
            <a:headEnd/>
            <a:tailEnd/>
          </a:ln>
          <a:effectLst/>
          <a:scene3d>
            <a:camera prst="legacyPerspectiveTop"/>
            <a:lightRig rig="legacyFlat3" dir="b"/>
          </a:scene3d>
          <a:sp3d extrusionH="887400" prstMaterial="legacyMatte">
            <a:bevelT w="13500" h="13500" prst="angle"/>
            <a:bevelB w="13500" h="13500" prst="angle"/>
            <a:extrusionClr>
              <a:srgbClr val="FFCCFF"/>
            </a:extrusionClr>
            <a:contourClr>
              <a:srgbClr val="003399"/>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flatTx/>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fontAlgn="ctr" hangingPunct="1">
              <a:lnSpc>
                <a:spcPct val="120000"/>
              </a:lnSpc>
              <a:spcBef>
                <a:spcPct val="0"/>
              </a:spcBef>
              <a:buClrTx/>
              <a:buFontTx/>
              <a:buNone/>
            </a:pPr>
            <a:r>
              <a:rPr lang="zh-CN" altLang="en-US" sz="2400">
                <a:solidFill>
                  <a:schemeClr val="bg1"/>
                </a:solidFill>
                <a:latin typeface="Times New Roman" panose="02020603050405020304" pitchFamily="18" charset="0"/>
              </a:rPr>
              <a:t>用户接口</a:t>
            </a:r>
            <a:r>
              <a:rPr lang="zh-CN" altLang="en-US" sz="2400" b="0">
                <a:latin typeface="Times New Roman" panose="02020603050405020304" pitchFamily="18" charset="0"/>
              </a:rPr>
              <a:t> </a:t>
            </a:r>
          </a:p>
        </p:txBody>
      </p:sp>
      <p:sp>
        <p:nvSpPr>
          <p:cNvPr id="11280" name="AutoShape 16">
            <a:extLst>
              <a:ext uri="{FF2B5EF4-FFF2-40B4-BE49-F238E27FC236}">
                <a16:creationId xmlns:a16="http://schemas.microsoft.com/office/drawing/2014/main" id="{BDEA1989-9702-46B7-9D48-DC9DDF4216F4}"/>
              </a:ext>
            </a:extLst>
          </p:cNvPr>
          <p:cNvSpPr>
            <a:spLocks noChangeArrowheads="1"/>
          </p:cNvSpPr>
          <p:nvPr/>
        </p:nvSpPr>
        <p:spPr bwMode="auto">
          <a:xfrm>
            <a:off x="1477963" y="3452813"/>
            <a:ext cx="436562" cy="1314450"/>
          </a:xfrm>
          <a:prstGeom prst="downArrow">
            <a:avLst>
              <a:gd name="adj1" fmla="val 50000"/>
              <a:gd name="adj2" fmla="val 7527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FontTx/>
              <a:buNone/>
            </a:pPr>
            <a:endParaRPr lang="zh-CN" altLang="en-US" sz="2400" b="0"/>
          </a:p>
        </p:txBody>
      </p:sp>
      <p:sp>
        <p:nvSpPr>
          <p:cNvPr id="11281" name="AutoShape 17">
            <a:extLst>
              <a:ext uri="{FF2B5EF4-FFF2-40B4-BE49-F238E27FC236}">
                <a16:creationId xmlns:a16="http://schemas.microsoft.com/office/drawing/2014/main" id="{03CE3C36-3475-42CF-B02F-73FE6E2D2635}"/>
              </a:ext>
            </a:extLst>
          </p:cNvPr>
          <p:cNvSpPr>
            <a:spLocks noChangeArrowheads="1"/>
          </p:cNvSpPr>
          <p:nvPr/>
        </p:nvSpPr>
        <p:spPr bwMode="auto">
          <a:xfrm>
            <a:off x="1458913" y="3424238"/>
            <a:ext cx="436562" cy="1352550"/>
          </a:xfrm>
          <a:prstGeom prst="downArrow">
            <a:avLst>
              <a:gd name="adj1" fmla="val 50000"/>
              <a:gd name="adj2" fmla="val 77455"/>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FontTx/>
              <a:buNone/>
            </a:pPr>
            <a:endParaRPr lang="zh-CN" altLang="en-US" sz="2400" b="0"/>
          </a:p>
        </p:txBody>
      </p:sp>
      <p:sp>
        <p:nvSpPr>
          <p:cNvPr id="16403" name="Rectangle 18">
            <a:hlinkClick r:id="" action="ppaction://hlinkshowjump?jump=previousslide"/>
            <a:extLst>
              <a:ext uri="{FF2B5EF4-FFF2-40B4-BE49-F238E27FC236}">
                <a16:creationId xmlns:a16="http://schemas.microsoft.com/office/drawing/2014/main" id="{AAC79E2C-9724-4C36-8A10-38E12F72A645}"/>
              </a:ext>
            </a:extLst>
          </p:cNvPr>
          <p:cNvSpPr>
            <a:spLocks noChangeArrowheads="1"/>
          </p:cNvSpPr>
          <p:nvPr/>
        </p:nvSpPr>
        <p:spPr bwMode="auto">
          <a:xfrm>
            <a:off x="6754813" y="6477000"/>
            <a:ext cx="457200" cy="381000"/>
          </a:xfrm>
          <a:prstGeom prst="rect">
            <a:avLst/>
          </a:prstGeom>
          <a:noFill/>
          <a:ln>
            <a:noFill/>
          </a:ln>
          <a:effectLst>
            <a:outerShdw dist="35921" dir="2700000" algn="ctr" rotWithShape="0">
              <a:srgbClr val="C0C0C0"/>
            </a:outerShdw>
          </a:effectLst>
          <a:extLst>
            <a:ext uri="{909E8E84-426E-40DD-AFC4-6F175D3DCCD1}">
              <a14:hiddenFill xmlns:a14="http://schemas.microsoft.com/office/drawing/2010/main">
                <a:gradFill rotWithShape="0">
                  <a:gsLst>
                    <a:gs pos="0">
                      <a:srgbClr val="FFFF00"/>
                    </a:gs>
                    <a:gs pos="100000">
                      <a:srgbClr val="FF9933"/>
                    </a:gs>
                  </a:gsLst>
                  <a:path path="rect">
                    <a:fillToRect l="50000" t="50000" r="50000" b="50000"/>
                  </a:path>
                </a:gra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FontTx/>
              <a:buNone/>
            </a:pPr>
            <a:endParaRPr lang="zh-CN" altLang="en-US" sz="2400" b="0"/>
          </a:p>
        </p:txBody>
      </p:sp>
      <p:sp>
        <p:nvSpPr>
          <p:cNvPr id="16404" name="Rectangle 19">
            <a:hlinkClick r:id="" action="ppaction://hlinkshowjump?jump=nextslide"/>
            <a:extLst>
              <a:ext uri="{FF2B5EF4-FFF2-40B4-BE49-F238E27FC236}">
                <a16:creationId xmlns:a16="http://schemas.microsoft.com/office/drawing/2014/main" id="{322F7091-8972-4FB2-AC72-3FC39988329D}"/>
              </a:ext>
            </a:extLst>
          </p:cNvPr>
          <p:cNvSpPr>
            <a:spLocks noChangeArrowheads="1"/>
          </p:cNvSpPr>
          <p:nvPr/>
        </p:nvSpPr>
        <p:spPr bwMode="auto">
          <a:xfrm>
            <a:off x="7345363" y="6477000"/>
            <a:ext cx="457200" cy="381000"/>
          </a:xfrm>
          <a:prstGeom prst="rect">
            <a:avLst/>
          </a:prstGeom>
          <a:noFill/>
          <a:ln>
            <a:noFill/>
          </a:ln>
          <a:effectLst>
            <a:outerShdw dist="35921" dir="2700000" algn="ctr" rotWithShape="0">
              <a:srgbClr val="C0C0C0"/>
            </a:outerShdw>
          </a:effectLst>
          <a:extLst>
            <a:ext uri="{909E8E84-426E-40DD-AFC4-6F175D3DCCD1}">
              <a14:hiddenFill xmlns:a14="http://schemas.microsoft.com/office/drawing/2010/main">
                <a:gradFill rotWithShape="0">
                  <a:gsLst>
                    <a:gs pos="0">
                      <a:srgbClr val="FFFF00"/>
                    </a:gs>
                    <a:gs pos="100000">
                      <a:srgbClr val="FF9933"/>
                    </a:gs>
                  </a:gsLst>
                  <a:path path="rect">
                    <a:fillToRect l="50000" t="50000" r="50000" b="50000"/>
                  </a:path>
                </a:gra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FontTx/>
              <a:buNone/>
            </a:pPr>
            <a:endParaRPr lang="zh-CN" altLang="en-US" sz="2400" b="0"/>
          </a:p>
        </p:txBody>
      </p:sp>
      <p:sp>
        <p:nvSpPr>
          <p:cNvPr id="16405" name="Oval 20">
            <a:hlinkClick r:id="rId2" action="ppaction://hlinksldjump"/>
            <a:extLst>
              <a:ext uri="{FF2B5EF4-FFF2-40B4-BE49-F238E27FC236}">
                <a16:creationId xmlns:a16="http://schemas.microsoft.com/office/drawing/2014/main" id="{C170D1FC-CB79-4BB1-AEBB-8C02BB6304F3}"/>
              </a:ext>
            </a:extLst>
          </p:cNvPr>
          <p:cNvSpPr>
            <a:spLocks noChangeArrowheads="1"/>
          </p:cNvSpPr>
          <p:nvPr/>
        </p:nvSpPr>
        <p:spPr bwMode="auto">
          <a:xfrm>
            <a:off x="8115300" y="5805488"/>
            <a:ext cx="1028700" cy="419100"/>
          </a:xfrm>
          <a:prstGeom prst="ellipse">
            <a:avLst/>
          </a:prstGeom>
          <a:noFill/>
          <a:ln>
            <a:noFill/>
          </a:ln>
          <a:effectLst>
            <a:outerShdw dist="35921" dir="2700000" algn="ctr" rotWithShape="0">
              <a:srgbClr val="C0C0C0"/>
            </a:outerShdw>
          </a:effectLst>
          <a:extLst>
            <a:ext uri="{909E8E84-426E-40DD-AFC4-6F175D3DCCD1}">
              <a14:hiddenFill xmlns:a14="http://schemas.microsoft.com/office/drawing/2010/main">
                <a:gradFill rotWithShape="0">
                  <a:gsLst>
                    <a:gs pos="0">
                      <a:srgbClr val="FFFF00"/>
                    </a:gs>
                    <a:gs pos="100000">
                      <a:srgbClr val="FF9933"/>
                    </a:gs>
                  </a:gsLst>
                  <a:path path="rect">
                    <a:fillToRect l="50000" t="50000" r="50000" b="50000"/>
                  </a:path>
                </a:gra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FontTx/>
              <a:buNone/>
            </a:pPr>
            <a:endParaRPr lang="zh-CN" altLang="en-US" sz="2400" b="0"/>
          </a:p>
        </p:txBody>
      </p:sp>
      <p:sp>
        <p:nvSpPr>
          <p:cNvPr id="11285" name="AutoShape 21">
            <a:extLst>
              <a:ext uri="{FF2B5EF4-FFF2-40B4-BE49-F238E27FC236}">
                <a16:creationId xmlns:a16="http://schemas.microsoft.com/office/drawing/2014/main" id="{89AC1AE4-34A2-4340-AA99-525D62D5369D}"/>
              </a:ext>
            </a:extLst>
          </p:cNvPr>
          <p:cNvSpPr>
            <a:spLocks noChangeArrowheads="1"/>
          </p:cNvSpPr>
          <p:nvPr/>
        </p:nvSpPr>
        <p:spPr bwMode="auto">
          <a:xfrm rot="-913">
            <a:off x="5264150" y="4116388"/>
            <a:ext cx="496888" cy="530225"/>
          </a:xfrm>
          <a:prstGeom prst="downArrow">
            <a:avLst>
              <a:gd name="adj1" fmla="val 50000"/>
              <a:gd name="adj2" fmla="val 26677"/>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FontTx/>
              <a:buNone/>
            </a:pPr>
            <a:endParaRPr lang="zh-CN" altLang="en-US" sz="2400" b="0"/>
          </a:p>
        </p:txBody>
      </p:sp>
      <p:sp>
        <p:nvSpPr>
          <p:cNvPr id="11286" name="AutoShape 22">
            <a:extLst>
              <a:ext uri="{FF2B5EF4-FFF2-40B4-BE49-F238E27FC236}">
                <a16:creationId xmlns:a16="http://schemas.microsoft.com/office/drawing/2014/main" id="{40960CB0-0199-4C50-991F-7D59027F58D4}"/>
              </a:ext>
            </a:extLst>
          </p:cNvPr>
          <p:cNvSpPr>
            <a:spLocks noChangeArrowheads="1"/>
          </p:cNvSpPr>
          <p:nvPr/>
        </p:nvSpPr>
        <p:spPr bwMode="auto">
          <a:xfrm rot="1535942">
            <a:off x="2740025" y="4133850"/>
            <a:ext cx="485775" cy="519113"/>
          </a:xfrm>
          <a:prstGeom prst="downArrow">
            <a:avLst>
              <a:gd name="adj1" fmla="val 50000"/>
              <a:gd name="adj2" fmla="val 26716"/>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FontTx/>
              <a:buNone/>
            </a:pPr>
            <a:endParaRPr lang="zh-CN" altLang="en-US" sz="2400" b="0"/>
          </a:p>
        </p:txBody>
      </p:sp>
      <p:sp>
        <p:nvSpPr>
          <p:cNvPr id="11287" name="AutoShape 23">
            <a:extLst>
              <a:ext uri="{FF2B5EF4-FFF2-40B4-BE49-F238E27FC236}">
                <a16:creationId xmlns:a16="http://schemas.microsoft.com/office/drawing/2014/main" id="{3F227284-7E95-4295-A26C-5004E1660063}"/>
              </a:ext>
            </a:extLst>
          </p:cNvPr>
          <p:cNvSpPr>
            <a:spLocks noChangeArrowheads="1"/>
          </p:cNvSpPr>
          <p:nvPr/>
        </p:nvSpPr>
        <p:spPr bwMode="auto">
          <a:xfrm rot="-25933">
            <a:off x="3895725" y="4094163"/>
            <a:ext cx="474663" cy="530225"/>
          </a:xfrm>
          <a:prstGeom prst="downArrow">
            <a:avLst>
              <a:gd name="adj1" fmla="val 50000"/>
              <a:gd name="adj2" fmla="val 2792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FontTx/>
              <a:buNone/>
            </a:pPr>
            <a:endParaRPr lang="zh-CN" altLang="en-US" sz="2400" b="0"/>
          </a:p>
        </p:txBody>
      </p:sp>
      <p:sp>
        <p:nvSpPr>
          <p:cNvPr id="11288" name="AutoShape 24">
            <a:extLst>
              <a:ext uri="{FF2B5EF4-FFF2-40B4-BE49-F238E27FC236}">
                <a16:creationId xmlns:a16="http://schemas.microsoft.com/office/drawing/2014/main" id="{3A3DB616-AC1C-42BC-93A9-952E1C6DD988}"/>
              </a:ext>
            </a:extLst>
          </p:cNvPr>
          <p:cNvSpPr>
            <a:spLocks noChangeArrowheads="1"/>
          </p:cNvSpPr>
          <p:nvPr/>
        </p:nvSpPr>
        <p:spPr bwMode="auto">
          <a:xfrm rot="-11795">
            <a:off x="3844925" y="4094163"/>
            <a:ext cx="541338" cy="520700"/>
          </a:xfrm>
          <a:prstGeom prst="downArrow">
            <a:avLst>
              <a:gd name="adj1" fmla="val 50000"/>
              <a:gd name="adj2" fmla="val 250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FontTx/>
              <a:buNone/>
            </a:pPr>
            <a:endParaRPr lang="zh-CN" altLang="en-US" sz="2400" b="0"/>
          </a:p>
        </p:txBody>
      </p:sp>
      <p:sp>
        <p:nvSpPr>
          <p:cNvPr id="27" name="Rectangle 2050">
            <a:extLst>
              <a:ext uri="{FF2B5EF4-FFF2-40B4-BE49-F238E27FC236}">
                <a16:creationId xmlns:a16="http://schemas.microsoft.com/office/drawing/2014/main" id="{F83C33BF-3DE5-4245-9812-3346F5BFC7E0}"/>
              </a:ext>
            </a:extLst>
          </p:cNvPr>
          <p:cNvSpPr txBox="1">
            <a:spLocks noChangeArrowheads="1"/>
          </p:cNvSpPr>
          <p:nvPr/>
        </p:nvSpPr>
        <p:spPr>
          <a:xfrm>
            <a:off x="457200" y="150829"/>
            <a:ext cx="6339840" cy="814371"/>
          </a:xfrm>
          <a:prstGeom prst="rect">
            <a:avLst/>
          </a:prstGeom>
        </p:spPr>
        <p:txBody>
          <a:bodyPr/>
          <a:lstStyle>
            <a:lvl1pPr algn="ctr" rtl="0" eaLnBrk="0" fontAlgn="base" latinLnBrk="1" hangingPunct="0">
              <a:spcBef>
                <a:spcPct val="0"/>
              </a:spcBef>
              <a:spcAft>
                <a:spcPct val="0"/>
              </a:spcAft>
              <a:defRPr sz="4400">
                <a:solidFill>
                  <a:schemeClr val="tx2"/>
                </a:solidFill>
                <a:latin typeface="+mj-lt"/>
                <a:ea typeface="+mj-ea"/>
                <a:cs typeface="+mj-cs"/>
              </a:defRPr>
            </a:lvl1pPr>
            <a:lvl2pPr algn="ctr" rtl="0" eaLnBrk="0" fontAlgn="base" latinLnBrk="1" hangingPunct="0">
              <a:spcBef>
                <a:spcPct val="0"/>
              </a:spcBef>
              <a:spcAft>
                <a:spcPct val="0"/>
              </a:spcAft>
              <a:defRPr sz="4400">
                <a:solidFill>
                  <a:schemeClr val="tx2"/>
                </a:solidFill>
                <a:latin typeface="HY강B" pitchFamily="18" charset="-127"/>
                <a:ea typeface="宋体" pitchFamily="2" charset="-122"/>
              </a:defRPr>
            </a:lvl2pPr>
            <a:lvl3pPr algn="ctr" rtl="0" eaLnBrk="0" fontAlgn="base" latinLnBrk="1" hangingPunct="0">
              <a:spcBef>
                <a:spcPct val="0"/>
              </a:spcBef>
              <a:spcAft>
                <a:spcPct val="0"/>
              </a:spcAft>
              <a:defRPr sz="4400">
                <a:solidFill>
                  <a:schemeClr val="tx2"/>
                </a:solidFill>
                <a:latin typeface="HY강B" pitchFamily="18" charset="-127"/>
                <a:ea typeface="宋体" pitchFamily="2" charset="-122"/>
              </a:defRPr>
            </a:lvl3pPr>
            <a:lvl4pPr algn="ctr" rtl="0" eaLnBrk="0" fontAlgn="base" latinLnBrk="1" hangingPunct="0">
              <a:spcBef>
                <a:spcPct val="0"/>
              </a:spcBef>
              <a:spcAft>
                <a:spcPct val="0"/>
              </a:spcAft>
              <a:defRPr sz="4400">
                <a:solidFill>
                  <a:schemeClr val="tx2"/>
                </a:solidFill>
                <a:latin typeface="HY강B" pitchFamily="18" charset="-127"/>
                <a:ea typeface="宋体" pitchFamily="2" charset="-122"/>
              </a:defRPr>
            </a:lvl4pPr>
            <a:lvl5pPr algn="ctr" rtl="0" eaLnBrk="0" fontAlgn="base" latinLnBrk="1" hangingPunct="0">
              <a:spcBef>
                <a:spcPct val="0"/>
              </a:spcBef>
              <a:spcAft>
                <a:spcPct val="0"/>
              </a:spcAft>
              <a:defRPr sz="4400">
                <a:solidFill>
                  <a:schemeClr val="tx2"/>
                </a:solidFill>
                <a:latin typeface="HY강B" pitchFamily="18" charset="-127"/>
                <a:ea typeface="宋体" pitchFamily="2" charset="-122"/>
              </a:defRPr>
            </a:lvl5pPr>
            <a:lvl6pPr marL="457200" algn="ctr" rtl="0" fontAlgn="base" latinLnBrk="1">
              <a:spcBef>
                <a:spcPct val="0"/>
              </a:spcBef>
              <a:spcAft>
                <a:spcPct val="0"/>
              </a:spcAft>
              <a:defRPr sz="4400">
                <a:solidFill>
                  <a:schemeClr val="tx2"/>
                </a:solidFill>
                <a:latin typeface="HY강B" pitchFamily="18" charset="-127"/>
                <a:ea typeface="宋体" pitchFamily="2" charset="-122"/>
              </a:defRPr>
            </a:lvl6pPr>
            <a:lvl7pPr marL="914400" algn="ctr" rtl="0" fontAlgn="base" latinLnBrk="1">
              <a:spcBef>
                <a:spcPct val="0"/>
              </a:spcBef>
              <a:spcAft>
                <a:spcPct val="0"/>
              </a:spcAft>
              <a:defRPr sz="4400">
                <a:solidFill>
                  <a:schemeClr val="tx2"/>
                </a:solidFill>
                <a:latin typeface="HY강B" pitchFamily="18" charset="-127"/>
                <a:ea typeface="宋体" pitchFamily="2" charset="-122"/>
              </a:defRPr>
            </a:lvl7pPr>
            <a:lvl8pPr marL="1371600" algn="ctr" rtl="0" fontAlgn="base" latinLnBrk="1">
              <a:spcBef>
                <a:spcPct val="0"/>
              </a:spcBef>
              <a:spcAft>
                <a:spcPct val="0"/>
              </a:spcAft>
              <a:defRPr sz="4400">
                <a:solidFill>
                  <a:schemeClr val="tx2"/>
                </a:solidFill>
                <a:latin typeface="HY강B" pitchFamily="18" charset="-127"/>
                <a:ea typeface="宋体" pitchFamily="2" charset="-122"/>
              </a:defRPr>
            </a:lvl8pPr>
            <a:lvl9pPr marL="1828800" algn="ctr" rtl="0" fontAlgn="base" latinLnBrk="1">
              <a:spcBef>
                <a:spcPct val="0"/>
              </a:spcBef>
              <a:spcAft>
                <a:spcPct val="0"/>
              </a:spcAft>
              <a:defRPr sz="4400">
                <a:solidFill>
                  <a:schemeClr val="tx2"/>
                </a:solidFill>
                <a:latin typeface="HY강B" pitchFamily="18" charset="-127"/>
                <a:ea typeface="宋体" pitchFamily="2" charset="-122"/>
              </a:defRPr>
            </a:lvl9pPr>
          </a:lstStyle>
          <a:p>
            <a:pPr eaLnBrk="1" hangingPunct="1"/>
            <a:r>
              <a:rPr kumimoji="0" lang="en-US" altLang="zh-CN" sz="3200" kern="0" dirty="0">
                <a:solidFill>
                  <a:schemeClr val="tx1"/>
                </a:solidFill>
              </a:rPr>
              <a:t>1.1    </a:t>
            </a:r>
            <a:r>
              <a:rPr kumimoji="0" lang="en-US" altLang="zh-CN" sz="3200" kern="0" dirty="0">
                <a:solidFill>
                  <a:schemeClr val="tx1"/>
                </a:solidFill>
                <a:latin typeface="Times New Roman" panose="02020603050405020304" pitchFamily="18" charset="0"/>
              </a:rPr>
              <a:t>OS</a:t>
            </a:r>
            <a:r>
              <a:rPr kumimoji="0" lang="en-US" altLang="zh-CN" sz="3200" kern="0" dirty="0">
                <a:solidFill>
                  <a:schemeClr val="tx1"/>
                </a:solidFill>
              </a:rPr>
              <a:t> </a:t>
            </a:r>
            <a:r>
              <a:rPr kumimoji="0" lang="zh-CN" altLang="en-US" sz="3200" kern="0" dirty="0">
                <a:solidFill>
                  <a:schemeClr val="tx1"/>
                </a:solidFill>
              </a:rPr>
              <a:t>的概念 </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1269"/>
                                        </p:tgtEl>
                                        <p:attrNameLst>
                                          <p:attrName>style.visibility</p:attrName>
                                        </p:attrNameLst>
                                      </p:cBhvr>
                                      <p:to>
                                        <p:strVal val="visible"/>
                                      </p:to>
                                    </p:set>
                                    <p:animEffect transition="in" filter="barn(outVertical)">
                                      <p:cBhvr>
                                        <p:cTn id="7" dur="500"/>
                                        <p:tgtEl>
                                          <p:spTgt spid="11269"/>
                                        </p:tgtEl>
                                      </p:cBhvr>
                                    </p:animEffect>
                                  </p:childTnLst>
                                </p:cTn>
                              </p:par>
                            </p:childTnLst>
                          </p:cTn>
                        </p:par>
                        <p:par>
                          <p:cTn id="8" fill="hold" nodeType="afterGroup">
                            <p:stCondLst>
                              <p:cond delay="500"/>
                            </p:stCondLst>
                            <p:childTnLst>
                              <p:par>
                                <p:cTn id="9" presetID="15" presetClass="entr" presetSubtype="0" fill="hold" grpId="0" nodeType="afterEffect">
                                  <p:stCondLst>
                                    <p:cond delay="1000"/>
                                  </p:stCondLst>
                                  <p:childTnLst>
                                    <p:set>
                                      <p:cBhvr>
                                        <p:cTn id="10" dur="1" fill="hold">
                                          <p:stCondLst>
                                            <p:cond delay="0"/>
                                          </p:stCondLst>
                                        </p:cTn>
                                        <p:tgtEl>
                                          <p:spTgt spid="11270"/>
                                        </p:tgtEl>
                                        <p:attrNameLst>
                                          <p:attrName>style.visibility</p:attrName>
                                        </p:attrNameLst>
                                      </p:cBhvr>
                                      <p:to>
                                        <p:strVal val="visible"/>
                                      </p:to>
                                    </p:set>
                                    <p:anim calcmode="lin" valueType="num">
                                      <p:cBhvr>
                                        <p:cTn id="11" dur="1000" fill="hold"/>
                                        <p:tgtEl>
                                          <p:spTgt spid="11270"/>
                                        </p:tgtEl>
                                        <p:attrNameLst>
                                          <p:attrName>ppt_w</p:attrName>
                                        </p:attrNameLst>
                                      </p:cBhvr>
                                      <p:tavLst>
                                        <p:tav tm="0">
                                          <p:val>
                                            <p:fltVal val="0"/>
                                          </p:val>
                                        </p:tav>
                                        <p:tav tm="100000">
                                          <p:val>
                                            <p:strVal val="#ppt_w"/>
                                          </p:val>
                                        </p:tav>
                                      </p:tavLst>
                                    </p:anim>
                                    <p:anim calcmode="lin" valueType="num">
                                      <p:cBhvr>
                                        <p:cTn id="12" dur="1000" fill="hold"/>
                                        <p:tgtEl>
                                          <p:spTgt spid="11270"/>
                                        </p:tgtEl>
                                        <p:attrNameLst>
                                          <p:attrName>ppt_h</p:attrName>
                                        </p:attrNameLst>
                                      </p:cBhvr>
                                      <p:tavLst>
                                        <p:tav tm="0">
                                          <p:val>
                                            <p:fltVal val="0"/>
                                          </p:val>
                                        </p:tav>
                                        <p:tav tm="100000">
                                          <p:val>
                                            <p:strVal val="#ppt_h"/>
                                          </p:val>
                                        </p:tav>
                                      </p:tavLst>
                                    </p:anim>
                                    <p:anim calcmode="lin" valueType="num">
                                      <p:cBhvr>
                                        <p:cTn id="13" dur="1000" fill="hold"/>
                                        <p:tgtEl>
                                          <p:spTgt spid="11270"/>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1127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11271"/>
                                        </p:tgtEl>
                                        <p:attrNameLst>
                                          <p:attrName>style.visibility</p:attrName>
                                        </p:attrNameLst>
                                      </p:cBhvr>
                                      <p:to>
                                        <p:strVal val="visible"/>
                                      </p:to>
                                    </p:set>
                                    <p:animEffect transition="in" filter="wipe(up)">
                                      <p:cBhvr>
                                        <p:cTn id="19" dur="500"/>
                                        <p:tgtEl>
                                          <p:spTgt spid="11271"/>
                                        </p:tgtEl>
                                      </p:cBhvr>
                                    </p:animEffect>
                                  </p:childTnLst>
                                </p:cTn>
                              </p:par>
                            </p:childTnLst>
                          </p:cTn>
                        </p:par>
                        <p:par>
                          <p:cTn id="20" fill="hold" nodeType="afterGroup">
                            <p:stCondLst>
                              <p:cond delay="500"/>
                            </p:stCondLst>
                            <p:childTnLst>
                              <p:par>
                                <p:cTn id="21" presetID="22" presetClass="entr" presetSubtype="1" fill="hold" grpId="0" nodeType="afterEffect">
                                  <p:stCondLst>
                                    <p:cond delay="0"/>
                                  </p:stCondLst>
                                  <p:childTnLst>
                                    <p:set>
                                      <p:cBhvr>
                                        <p:cTn id="22" dur="1" fill="hold">
                                          <p:stCondLst>
                                            <p:cond delay="0"/>
                                          </p:stCondLst>
                                        </p:cTn>
                                        <p:tgtEl>
                                          <p:spTgt spid="11286"/>
                                        </p:tgtEl>
                                        <p:attrNameLst>
                                          <p:attrName>style.visibility</p:attrName>
                                        </p:attrNameLst>
                                      </p:cBhvr>
                                      <p:to>
                                        <p:strVal val="visible"/>
                                      </p:to>
                                    </p:set>
                                    <p:animEffect transition="in" filter="wipe(up)">
                                      <p:cBhvr>
                                        <p:cTn id="23" dur="500"/>
                                        <p:tgtEl>
                                          <p:spTgt spid="11286"/>
                                        </p:tgtEl>
                                      </p:cBhvr>
                                    </p:animEffect>
                                  </p:childTnLst>
                                </p:cTn>
                              </p:par>
                            </p:childTnLst>
                          </p:cTn>
                        </p:par>
                        <p:par>
                          <p:cTn id="24" fill="hold" nodeType="afterGroup">
                            <p:stCondLst>
                              <p:cond delay="1000"/>
                            </p:stCondLst>
                            <p:childTnLst>
                              <p:par>
                                <p:cTn id="25" presetID="17" presetClass="entr" presetSubtype="4" fill="hold" grpId="0" nodeType="afterEffect">
                                  <p:stCondLst>
                                    <p:cond delay="1000"/>
                                  </p:stCondLst>
                                  <p:childTnLst>
                                    <p:set>
                                      <p:cBhvr>
                                        <p:cTn id="26" dur="1" fill="hold">
                                          <p:stCondLst>
                                            <p:cond delay="0"/>
                                          </p:stCondLst>
                                        </p:cTn>
                                        <p:tgtEl>
                                          <p:spTgt spid="11275"/>
                                        </p:tgtEl>
                                        <p:attrNameLst>
                                          <p:attrName>style.visibility</p:attrName>
                                        </p:attrNameLst>
                                      </p:cBhvr>
                                      <p:to>
                                        <p:strVal val="visible"/>
                                      </p:to>
                                    </p:set>
                                    <p:anim calcmode="lin" valueType="num">
                                      <p:cBhvr>
                                        <p:cTn id="27" dur="500" fill="hold"/>
                                        <p:tgtEl>
                                          <p:spTgt spid="11275"/>
                                        </p:tgtEl>
                                        <p:attrNameLst>
                                          <p:attrName>ppt_x</p:attrName>
                                        </p:attrNameLst>
                                      </p:cBhvr>
                                      <p:tavLst>
                                        <p:tav tm="0">
                                          <p:val>
                                            <p:strVal val="#ppt_x"/>
                                          </p:val>
                                        </p:tav>
                                        <p:tav tm="100000">
                                          <p:val>
                                            <p:strVal val="#ppt_x"/>
                                          </p:val>
                                        </p:tav>
                                      </p:tavLst>
                                    </p:anim>
                                    <p:anim calcmode="lin" valueType="num">
                                      <p:cBhvr>
                                        <p:cTn id="28" dur="500" fill="hold"/>
                                        <p:tgtEl>
                                          <p:spTgt spid="11275"/>
                                        </p:tgtEl>
                                        <p:attrNameLst>
                                          <p:attrName>ppt_y</p:attrName>
                                        </p:attrNameLst>
                                      </p:cBhvr>
                                      <p:tavLst>
                                        <p:tav tm="0">
                                          <p:val>
                                            <p:strVal val="#ppt_y+#ppt_h/2"/>
                                          </p:val>
                                        </p:tav>
                                        <p:tav tm="100000">
                                          <p:val>
                                            <p:strVal val="#ppt_y"/>
                                          </p:val>
                                        </p:tav>
                                      </p:tavLst>
                                    </p:anim>
                                    <p:anim calcmode="lin" valueType="num">
                                      <p:cBhvr>
                                        <p:cTn id="29" dur="500" fill="hold"/>
                                        <p:tgtEl>
                                          <p:spTgt spid="11275"/>
                                        </p:tgtEl>
                                        <p:attrNameLst>
                                          <p:attrName>ppt_w</p:attrName>
                                        </p:attrNameLst>
                                      </p:cBhvr>
                                      <p:tavLst>
                                        <p:tav tm="0">
                                          <p:val>
                                            <p:strVal val="#ppt_w"/>
                                          </p:val>
                                        </p:tav>
                                        <p:tav tm="100000">
                                          <p:val>
                                            <p:strVal val="#ppt_w"/>
                                          </p:val>
                                        </p:tav>
                                      </p:tavLst>
                                    </p:anim>
                                    <p:anim calcmode="lin" valueType="num">
                                      <p:cBhvr>
                                        <p:cTn id="30" dur="500" fill="hold"/>
                                        <p:tgtEl>
                                          <p:spTgt spid="11275"/>
                                        </p:tgtEl>
                                        <p:attrNameLst>
                                          <p:attrName>ppt_h</p:attrName>
                                        </p:attrNameLst>
                                      </p:cBhvr>
                                      <p:tavLst>
                                        <p:tav tm="0">
                                          <p:val>
                                            <p:fltVal val="0"/>
                                          </p:val>
                                        </p:tav>
                                        <p:tav tm="100000">
                                          <p:val>
                                            <p:strVal val="#ppt_h"/>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11287"/>
                                        </p:tgtEl>
                                        <p:attrNameLst>
                                          <p:attrName>style.visibility</p:attrName>
                                        </p:attrNameLst>
                                      </p:cBhvr>
                                      <p:to>
                                        <p:strVal val="visible"/>
                                      </p:to>
                                    </p:set>
                                    <p:animEffect transition="in" filter="wipe(up)">
                                      <p:cBhvr>
                                        <p:cTn id="35" dur="500"/>
                                        <p:tgtEl>
                                          <p:spTgt spid="11287"/>
                                        </p:tgtEl>
                                      </p:cBhvr>
                                    </p:animEffect>
                                  </p:childTnLst>
                                </p:cTn>
                              </p:par>
                            </p:childTnLst>
                          </p:cTn>
                        </p:par>
                        <p:par>
                          <p:cTn id="36" fill="hold" nodeType="afterGroup">
                            <p:stCondLst>
                              <p:cond delay="500"/>
                            </p:stCondLst>
                            <p:childTnLst>
                              <p:par>
                                <p:cTn id="37" presetID="22" presetClass="entr" presetSubtype="1" fill="hold" grpId="0" nodeType="afterEffect">
                                  <p:stCondLst>
                                    <p:cond delay="1000"/>
                                  </p:stCondLst>
                                  <p:childTnLst>
                                    <p:set>
                                      <p:cBhvr>
                                        <p:cTn id="38" dur="1" fill="hold">
                                          <p:stCondLst>
                                            <p:cond delay="0"/>
                                          </p:stCondLst>
                                        </p:cTn>
                                        <p:tgtEl>
                                          <p:spTgt spid="11288"/>
                                        </p:tgtEl>
                                        <p:attrNameLst>
                                          <p:attrName>style.visibility</p:attrName>
                                        </p:attrNameLst>
                                      </p:cBhvr>
                                      <p:to>
                                        <p:strVal val="visible"/>
                                      </p:to>
                                    </p:set>
                                    <p:animEffect transition="in" filter="wipe(up)">
                                      <p:cBhvr>
                                        <p:cTn id="39" dur="500"/>
                                        <p:tgtEl>
                                          <p:spTgt spid="11288"/>
                                        </p:tgtEl>
                                      </p:cBhvr>
                                    </p:animEffect>
                                  </p:childTnLst>
                                </p:cTn>
                              </p:par>
                            </p:childTnLst>
                          </p:cTn>
                        </p:par>
                        <p:par>
                          <p:cTn id="40" fill="hold" nodeType="afterGroup">
                            <p:stCondLst>
                              <p:cond delay="2000"/>
                            </p:stCondLst>
                            <p:childTnLst>
                              <p:par>
                                <p:cTn id="41" presetID="17" presetClass="entr" presetSubtype="4" fill="hold" grpId="0" nodeType="afterEffect">
                                  <p:stCondLst>
                                    <p:cond delay="1000"/>
                                  </p:stCondLst>
                                  <p:childTnLst>
                                    <p:set>
                                      <p:cBhvr>
                                        <p:cTn id="42" dur="1" fill="hold">
                                          <p:stCondLst>
                                            <p:cond delay="0"/>
                                          </p:stCondLst>
                                        </p:cTn>
                                        <p:tgtEl>
                                          <p:spTgt spid="11276"/>
                                        </p:tgtEl>
                                        <p:attrNameLst>
                                          <p:attrName>style.visibility</p:attrName>
                                        </p:attrNameLst>
                                      </p:cBhvr>
                                      <p:to>
                                        <p:strVal val="visible"/>
                                      </p:to>
                                    </p:set>
                                    <p:anim calcmode="lin" valueType="num">
                                      <p:cBhvr>
                                        <p:cTn id="43" dur="500" fill="hold"/>
                                        <p:tgtEl>
                                          <p:spTgt spid="11276"/>
                                        </p:tgtEl>
                                        <p:attrNameLst>
                                          <p:attrName>ppt_x</p:attrName>
                                        </p:attrNameLst>
                                      </p:cBhvr>
                                      <p:tavLst>
                                        <p:tav tm="0">
                                          <p:val>
                                            <p:strVal val="#ppt_x"/>
                                          </p:val>
                                        </p:tav>
                                        <p:tav tm="100000">
                                          <p:val>
                                            <p:strVal val="#ppt_x"/>
                                          </p:val>
                                        </p:tav>
                                      </p:tavLst>
                                    </p:anim>
                                    <p:anim calcmode="lin" valueType="num">
                                      <p:cBhvr>
                                        <p:cTn id="44" dur="500" fill="hold"/>
                                        <p:tgtEl>
                                          <p:spTgt spid="11276"/>
                                        </p:tgtEl>
                                        <p:attrNameLst>
                                          <p:attrName>ppt_y</p:attrName>
                                        </p:attrNameLst>
                                      </p:cBhvr>
                                      <p:tavLst>
                                        <p:tav tm="0">
                                          <p:val>
                                            <p:strVal val="#ppt_y+#ppt_h/2"/>
                                          </p:val>
                                        </p:tav>
                                        <p:tav tm="100000">
                                          <p:val>
                                            <p:strVal val="#ppt_y"/>
                                          </p:val>
                                        </p:tav>
                                      </p:tavLst>
                                    </p:anim>
                                    <p:anim calcmode="lin" valueType="num">
                                      <p:cBhvr>
                                        <p:cTn id="45" dur="500" fill="hold"/>
                                        <p:tgtEl>
                                          <p:spTgt spid="11276"/>
                                        </p:tgtEl>
                                        <p:attrNameLst>
                                          <p:attrName>ppt_w</p:attrName>
                                        </p:attrNameLst>
                                      </p:cBhvr>
                                      <p:tavLst>
                                        <p:tav tm="0">
                                          <p:val>
                                            <p:strVal val="#ppt_w"/>
                                          </p:val>
                                        </p:tav>
                                        <p:tav tm="100000">
                                          <p:val>
                                            <p:strVal val="#ppt_w"/>
                                          </p:val>
                                        </p:tav>
                                      </p:tavLst>
                                    </p:anim>
                                    <p:anim calcmode="lin" valueType="num">
                                      <p:cBhvr>
                                        <p:cTn id="46" dur="500" fill="hold"/>
                                        <p:tgtEl>
                                          <p:spTgt spid="11276"/>
                                        </p:tgtEl>
                                        <p:attrNameLst>
                                          <p:attrName>ppt_h</p:attrName>
                                        </p:attrNameLst>
                                      </p:cBhvr>
                                      <p:tavLst>
                                        <p:tav tm="0">
                                          <p:val>
                                            <p:fltVal val="0"/>
                                          </p:val>
                                        </p:tav>
                                        <p:tav tm="100000">
                                          <p:val>
                                            <p:strVal val="#ppt_h"/>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11272"/>
                                        </p:tgtEl>
                                        <p:attrNameLst>
                                          <p:attrName>style.visibility</p:attrName>
                                        </p:attrNameLst>
                                      </p:cBhvr>
                                      <p:to>
                                        <p:strVal val="visible"/>
                                      </p:to>
                                    </p:set>
                                    <p:animEffect transition="in" filter="wipe(up)">
                                      <p:cBhvr>
                                        <p:cTn id="51" dur="500"/>
                                        <p:tgtEl>
                                          <p:spTgt spid="11272"/>
                                        </p:tgtEl>
                                      </p:cBhvr>
                                    </p:animEffect>
                                  </p:childTnLst>
                                </p:cTn>
                              </p:par>
                            </p:childTnLst>
                          </p:cTn>
                        </p:par>
                        <p:par>
                          <p:cTn id="52" fill="hold" nodeType="afterGroup">
                            <p:stCondLst>
                              <p:cond delay="500"/>
                            </p:stCondLst>
                            <p:childTnLst>
                              <p:par>
                                <p:cTn id="53" presetID="22" presetClass="entr" presetSubtype="1" fill="hold" grpId="0" nodeType="afterEffect">
                                  <p:stCondLst>
                                    <p:cond delay="1000"/>
                                  </p:stCondLst>
                                  <p:childTnLst>
                                    <p:set>
                                      <p:cBhvr>
                                        <p:cTn id="54" dur="1" fill="hold">
                                          <p:stCondLst>
                                            <p:cond delay="0"/>
                                          </p:stCondLst>
                                        </p:cTn>
                                        <p:tgtEl>
                                          <p:spTgt spid="11285"/>
                                        </p:tgtEl>
                                        <p:attrNameLst>
                                          <p:attrName>style.visibility</p:attrName>
                                        </p:attrNameLst>
                                      </p:cBhvr>
                                      <p:to>
                                        <p:strVal val="visible"/>
                                      </p:to>
                                    </p:set>
                                    <p:animEffect transition="in" filter="wipe(up)">
                                      <p:cBhvr>
                                        <p:cTn id="55" dur="500"/>
                                        <p:tgtEl>
                                          <p:spTgt spid="11285"/>
                                        </p:tgtEl>
                                      </p:cBhvr>
                                    </p:animEffect>
                                  </p:childTnLst>
                                </p:cTn>
                              </p:par>
                            </p:childTnLst>
                          </p:cTn>
                        </p:par>
                        <p:par>
                          <p:cTn id="56" fill="hold" nodeType="afterGroup">
                            <p:stCondLst>
                              <p:cond delay="2000"/>
                            </p:stCondLst>
                            <p:childTnLst>
                              <p:par>
                                <p:cTn id="57" presetID="17" presetClass="entr" presetSubtype="4" fill="hold" grpId="0" nodeType="afterEffect">
                                  <p:stCondLst>
                                    <p:cond delay="1000"/>
                                  </p:stCondLst>
                                  <p:childTnLst>
                                    <p:set>
                                      <p:cBhvr>
                                        <p:cTn id="58" dur="1" fill="hold">
                                          <p:stCondLst>
                                            <p:cond delay="0"/>
                                          </p:stCondLst>
                                        </p:cTn>
                                        <p:tgtEl>
                                          <p:spTgt spid="11277"/>
                                        </p:tgtEl>
                                        <p:attrNameLst>
                                          <p:attrName>style.visibility</p:attrName>
                                        </p:attrNameLst>
                                      </p:cBhvr>
                                      <p:to>
                                        <p:strVal val="visible"/>
                                      </p:to>
                                    </p:set>
                                    <p:anim calcmode="lin" valueType="num">
                                      <p:cBhvr>
                                        <p:cTn id="59" dur="500" fill="hold"/>
                                        <p:tgtEl>
                                          <p:spTgt spid="11277"/>
                                        </p:tgtEl>
                                        <p:attrNameLst>
                                          <p:attrName>ppt_x</p:attrName>
                                        </p:attrNameLst>
                                      </p:cBhvr>
                                      <p:tavLst>
                                        <p:tav tm="0">
                                          <p:val>
                                            <p:strVal val="#ppt_x"/>
                                          </p:val>
                                        </p:tav>
                                        <p:tav tm="100000">
                                          <p:val>
                                            <p:strVal val="#ppt_x"/>
                                          </p:val>
                                        </p:tav>
                                      </p:tavLst>
                                    </p:anim>
                                    <p:anim calcmode="lin" valueType="num">
                                      <p:cBhvr>
                                        <p:cTn id="60" dur="500" fill="hold"/>
                                        <p:tgtEl>
                                          <p:spTgt spid="11277"/>
                                        </p:tgtEl>
                                        <p:attrNameLst>
                                          <p:attrName>ppt_y</p:attrName>
                                        </p:attrNameLst>
                                      </p:cBhvr>
                                      <p:tavLst>
                                        <p:tav tm="0">
                                          <p:val>
                                            <p:strVal val="#ppt_y+#ppt_h/2"/>
                                          </p:val>
                                        </p:tav>
                                        <p:tav tm="100000">
                                          <p:val>
                                            <p:strVal val="#ppt_y"/>
                                          </p:val>
                                        </p:tav>
                                      </p:tavLst>
                                    </p:anim>
                                    <p:anim calcmode="lin" valueType="num">
                                      <p:cBhvr>
                                        <p:cTn id="61" dur="500" fill="hold"/>
                                        <p:tgtEl>
                                          <p:spTgt spid="11277"/>
                                        </p:tgtEl>
                                        <p:attrNameLst>
                                          <p:attrName>ppt_w</p:attrName>
                                        </p:attrNameLst>
                                      </p:cBhvr>
                                      <p:tavLst>
                                        <p:tav tm="0">
                                          <p:val>
                                            <p:strVal val="#ppt_w"/>
                                          </p:val>
                                        </p:tav>
                                        <p:tav tm="100000">
                                          <p:val>
                                            <p:strVal val="#ppt_w"/>
                                          </p:val>
                                        </p:tav>
                                      </p:tavLst>
                                    </p:anim>
                                    <p:anim calcmode="lin" valueType="num">
                                      <p:cBhvr>
                                        <p:cTn id="62" dur="500" fill="hold"/>
                                        <p:tgtEl>
                                          <p:spTgt spid="11277"/>
                                        </p:tgtEl>
                                        <p:attrNameLst>
                                          <p:attrName>ppt_h</p:attrName>
                                        </p:attrNameLst>
                                      </p:cBhvr>
                                      <p:tavLst>
                                        <p:tav tm="0">
                                          <p:val>
                                            <p:fltVal val="0"/>
                                          </p:val>
                                        </p:tav>
                                        <p:tav tm="100000">
                                          <p:val>
                                            <p:strVal val="#ppt_h"/>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11273"/>
                                        </p:tgtEl>
                                        <p:attrNameLst>
                                          <p:attrName>style.visibility</p:attrName>
                                        </p:attrNameLst>
                                      </p:cBhvr>
                                      <p:to>
                                        <p:strVal val="visible"/>
                                      </p:to>
                                    </p:set>
                                    <p:animEffect transition="in" filter="wipe(up)">
                                      <p:cBhvr>
                                        <p:cTn id="67" dur="500"/>
                                        <p:tgtEl>
                                          <p:spTgt spid="11273"/>
                                        </p:tgtEl>
                                      </p:cBhvr>
                                    </p:animEffect>
                                  </p:childTnLst>
                                </p:cTn>
                              </p:par>
                            </p:childTnLst>
                          </p:cTn>
                        </p:par>
                        <p:par>
                          <p:cTn id="68" fill="hold" nodeType="afterGroup">
                            <p:stCondLst>
                              <p:cond delay="500"/>
                            </p:stCondLst>
                            <p:childTnLst>
                              <p:par>
                                <p:cTn id="69" presetID="22" presetClass="entr" presetSubtype="1" fill="hold" grpId="0" nodeType="afterEffect">
                                  <p:stCondLst>
                                    <p:cond delay="1000"/>
                                  </p:stCondLst>
                                  <p:childTnLst>
                                    <p:set>
                                      <p:cBhvr>
                                        <p:cTn id="70" dur="1" fill="hold">
                                          <p:stCondLst>
                                            <p:cond delay="0"/>
                                          </p:stCondLst>
                                        </p:cTn>
                                        <p:tgtEl>
                                          <p:spTgt spid="11274"/>
                                        </p:tgtEl>
                                        <p:attrNameLst>
                                          <p:attrName>style.visibility</p:attrName>
                                        </p:attrNameLst>
                                      </p:cBhvr>
                                      <p:to>
                                        <p:strVal val="visible"/>
                                      </p:to>
                                    </p:set>
                                    <p:animEffect transition="in" filter="wipe(up)">
                                      <p:cBhvr>
                                        <p:cTn id="71" dur="500"/>
                                        <p:tgtEl>
                                          <p:spTgt spid="11274"/>
                                        </p:tgtEl>
                                      </p:cBhvr>
                                    </p:animEffect>
                                  </p:childTnLst>
                                </p:cTn>
                              </p:par>
                            </p:childTnLst>
                          </p:cTn>
                        </p:par>
                        <p:par>
                          <p:cTn id="72" fill="hold" nodeType="afterGroup">
                            <p:stCondLst>
                              <p:cond delay="2000"/>
                            </p:stCondLst>
                            <p:childTnLst>
                              <p:par>
                                <p:cTn id="73" presetID="17" presetClass="entr" presetSubtype="4" fill="hold" grpId="0" nodeType="afterEffect">
                                  <p:stCondLst>
                                    <p:cond delay="1000"/>
                                  </p:stCondLst>
                                  <p:childTnLst>
                                    <p:set>
                                      <p:cBhvr>
                                        <p:cTn id="74" dur="1" fill="hold">
                                          <p:stCondLst>
                                            <p:cond delay="0"/>
                                          </p:stCondLst>
                                        </p:cTn>
                                        <p:tgtEl>
                                          <p:spTgt spid="11278"/>
                                        </p:tgtEl>
                                        <p:attrNameLst>
                                          <p:attrName>style.visibility</p:attrName>
                                        </p:attrNameLst>
                                      </p:cBhvr>
                                      <p:to>
                                        <p:strVal val="visible"/>
                                      </p:to>
                                    </p:set>
                                    <p:anim calcmode="lin" valueType="num">
                                      <p:cBhvr>
                                        <p:cTn id="75" dur="500" fill="hold"/>
                                        <p:tgtEl>
                                          <p:spTgt spid="11278"/>
                                        </p:tgtEl>
                                        <p:attrNameLst>
                                          <p:attrName>ppt_x</p:attrName>
                                        </p:attrNameLst>
                                      </p:cBhvr>
                                      <p:tavLst>
                                        <p:tav tm="0">
                                          <p:val>
                                            <p:strVal val="#ppt_x"/>
                                          </p:val>
                                        </p:tav>
                                        <p:tav tm="100000">
                                          <p:val>
                                            <p:strVal val="#ppt_x"/>
                                          </p:val>
                                        </p:tav>
                                      </p:tavLst>
                                    </p:anim>
                                    <p:anim calcmode="lin" valueType="num">
                                      <p:cBhvr>
                                        <p:cTn id="76" dur="500" fill="hold"/>
                                        <p:tgtEl>
                                          <p:spTgt spid="11278"/>
                                        </p:tgtEl>
                                        <p:attrNameLst>
                                          <p:attrName>ppt_y</p:attrName>
                                        </p:attrNameLst>
                                      </p:cBhvr>
                                      <p:tavLst>
                                        <p:tav tm="0">
                                          <p:val>
                                            <p:strVal val="#ppt_y+#ppt_h/2"/>
                                          </p:val>
                                        </p:tav>
                                        <p:tav tm="100000">
                                          <p:val>
                                            <p:strVal val="#ppt_y"/>
                                          </p:val>
                                        </p:tav>
                                      </p:tavLst>
                                    </p:anim>
                                    <p:anim calcmode="lin" valueType="num">
                                      <p:cBhvr>
                                        <p:cTn id="77" dur="500" fill="hold"/>
                                        <p:tgtEl>
                                          <p:spTgt spid="11278"/>
                                        </p:tgtEl>
                                        <p:attrNameLst>
                                          <p:attrName>ppt_w</p:attrName>
                                        </p:attrNameLst>
                                      </p:cBhvr>
                                      <p:tavLst>
                                        <p:tav tm="0">
                                          <p:val>
                                            <p:strVal val="#ppt_w"/>
                                          </p:val>
                                        </p:tav>
                                        <p:tav tm="100000">
                                          <p:val>
                                            <p:strVal val="#ppt_w"/>
                                          </p:val>
                                        </p:tav>
                                      </p:tavLst>
                                    </p:anim>
                                    <p:anim calcmode="lin" valueType="num">
                                      <p:cBhvr>
                                        <p:cTn id="78" dur="500" fill="hold"/>
                                        <p:tgtEl>
                                          <p:spTgt spid="11278"/>
                                        </p:tgtEl>
                                        <p:attrNameLst>
                                          <p:attrName>ppt_h</p:attrName>
                                        </p:attrNameLst>
                                      </p:cBhvr>
                                      <p:tavLst>
                                        <p:tav tm="0">
                                          <p:val>
                                            <p:fltVal val="0"/>
                                          </p:val>
                                        </p:tav>
                                        <p:tav tm="100000">
                                          <p:val>
                                            <p:strVal val="#ppt_h"/>
                                          </p:val>
                                        </p:tav>
                                      </p:tavLst>
                                    </p:anim>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1" fill="hold" grpId="0" nodeType="clickEffect">
                                  <p:stCondLst>
                                    <p:cond delay="0"/>
                                  </p:stCondLst>
                                  <p:childTnLst>
                                    <p:set>
                                      <p:cBhvr>
                                        <p:cTn id="82" dur="1" fill="hold">
                                          <p:stCondLst>
                                            <p:cond delay="0"/>
                                          </p:stCondLst>
                                        </p:cTn>
                                        <p:tgtEl>
                                          <p:spTgt spid="11280"/>
                                        </p:tgtEl>
                                        <p:attrNameLst>
                                          <p:attrName>style.visibility</p:attrName>
                                        </p:attrNameLst>
                                      </p:cBhvr>
                                      <p:to>
                                        <p:strVal val="visible"/>
                                      </p:to>
                                    </p:set>
                                    <p:animEffect transition="in" filter="wipe(up)">
                                      <p:cBhvr>
                                        <p:cTn id="83" dur="500"/>
                                        <p:tgtEl>
                                          <p:spTgt spid="11280"/>
                                        </p:tgtEl>
                                      </p:cBhvr>
                                    </p:animEffect>
                                  </p:childTnLst>
                                </p:cTn>
                              </p:par>
                            </p:childTnLst>
                          </p:cTn>
                        </p:par>
                        <p:par>
                          <p:cTn id="84" fill="hold" nodeType="afterGroup">
                            <p:stCondLst>
                              <p:cond delay="500"/>
                            </p:stCondLst>
                            <p:childTnLst>
                              <p:par>
                                <p:cTn id="85" presetID="22" presetClass="entr" presetSubtype="1" fill="hold" grpId="0" nodeType="afterEffect">
                                  <p:stCondLst>
                                    <p:cond delay="1000"/>
                                  </p:stCondLst>
                                  <p:childTnLst>
                                    <p:set>
                                      <p:cBhvr>
                                        <p:cTn id="86" dur="1" fill="hold">
                                          <p:stCondLst>
                                            <p:cond delay="0"/>
                                          </p:stCondLst>
                                        </p:cTn>
                                        <p:tgtEl>
                                          <p:spTgt spid="11281"/>
                                        </p:tgtEl>
                                        <p:attrNameLst>
                                          <p:attrName>style.visibility</p:attrName>
                                        </p:attrNameLst>
                                      </p:cBhvr>
                                      <p:to>
                                        <p:strVal val="visible"/>
                                      </p:to>
                                    </p:set>
                                    <p:animEffect transition="in" filter="wipe(up)">
                                      <p:cBhvr>
                                        <p:cTn id="87" dur="500"/>
                                        <p:tgtEl>
                                          <p:spTgt spid="11281"/>
                                        </p:tgtEl>
                                      </p:cBhvr>
                                    </p:animEffect>
                                  </p:childTnLst>
                                </p:cTn>
                              </p:par>
                            </p:childTnLst>
                          </p:cTn>
                        </p:par>
                        <p:par>
                          <p:cTn id="88" fill="hold" nodeType="afterGroup">
                            <p:stCondLst>
                              <p:cond delay="2000"/>
                            </p:stCondLst>
                            <p:childTnLst>
                              <p:par>
                                <p:cTn id="89" presetID="22" presetClass="entr" presetSubtype="1" fill="hold" grpId="0" nodeType="afterEffect">
                                  <p:stCondLst>
                                    <p:cond delay="0"/>
                                  </p:stCondLst>
                                  <p:childTnLst>
                                    <p:set>
                                      <p:cBhvr>
                                        <p:cTn id="90" dur="1" fill="hold">
                                          <p:stCondLst>
                                            <p:cond delay="0"/>
                                          </p:stCondLst>
                                        </p:cTn>
                                        <p:tgtEl>
                                          <p:spTgt spid="11279"/>
                                        </p:tgtEl>
                                        <p:attrNameLst>
                                          <p:attrName>style.visibility</p:attrName>
                                        </p:attrNameLst>
                                      </p:cBhvr>
                                      <p:to>
                                        <p:strVal val="visible"/>
                                      </p:to>
                                    </p:set>
                                    <p:animEffect transition="in" filter="wipe(up)">
                                      <p:cBhvr>
                                        <p:cTn id="91" dur="500"/>
                                        <p:tgtEl>
                                          <p:spTgt spid="11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9" grpId="0" animBg="1" autoUpdateAnimBg="0"/>
      <p:bldP spid="11270" grpId="0" animBg="1" autoUpdateAnimBg="0"/>
      <p:bldP spid="11271" grpId="0" animBg="1"/>
      <p:bldP spid="11272" grpId="0" animBg="1"/>
      <p:bldP spid="11273" grpId="0" animBg="1"/>
      <p:bldP spid="11274" grpId="0" animBg="1"/>
      <p:bldP spid="11275" grpId="0" animBg="1" autoUpdateAnimBg="0"/>
      <p:bldP spid="11276" grpId="0" animBg="1" autoUpdateAnimBg="0"/>
      <p:bldP spid="11277" grpId="0" animBg="1" autoUpdateAnimBg="0"/>
      <p:bldP spid="11278" grpId="0" animBg="1" autoUpdateAnimBg="0"/>
      <p:bldP spid="11279" grpId="0" animBg="1" autoUpdateAnimBg="0"/>
      <p:bldP spid="11280" grpId="0" animBg="1"/>
      <p:bldP spid="11281" grpId="0" animBg="1"/>
      <p:bldP spid="11285" grpId="0" animBg="1"/>
      <p:bldP spid="11286" grpId="0" animBg="1"/>
      <p:bldP spid="11287" grpId="0" animBg="1"/>
      <p:bldP spid="1128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2050">
            <a:extLst>
              <a:ext uri="{FF2B5EF4-FFF2-40B4-BE49-F238E27FC236}">
                <a16:creationId xmlns:a16="http://schemas.microsoft.com/office/drawing/2014/main" id="{F407FAD2-3A39-446D-9DC9-9860EDF23E57}"/>
              </a:ext>
            </a:extLst>
          </p:cNvPr>
          <p:cNvSpPr>
            <a:spLocks noGrp="1" noChangeArrowheads="1"/>
          </p:cNvSpPr>
          <p:nvPr>
            <p:ph type="title"/>
          </p:nvPr>
        </p:nvSpPr>
        <p:spPr/>
        <p:txBody>
          <a:bodyPr/>
          <a:lstStyle/>
          <a:p>
            <a:pPr algn="ctr" eaLnBrk="1" hangingPunct="1"/>
            <a:r>
              <a:rPr lang="zh-CN" altLang="en-US"/>
              <a:t>课  程  说  明</a:t>
            </a:r>
          </a:p>
        </p:txBody>
      </p:sp>
      <p:sp>
        <p:nvSpPr>
          <p:cNvPr id="5126" name="Rectangle 2051">
            <a:extLst>
              <a:ext uri="{FF2B5EF4-FFF2-40B4-BE49-F238E27FC236}">
                <a16:creationId xmlns:a16="http://schemas.microsoft.com/office/drawing/2014/main" id="{0AE466CF-B608-404A-BF38-18AEE368820F}"/>
              </a:ext>
            </a:extLst>
          </p:cNvPr>
          <p:cNvSpPr>
            <a:spLocks noGrp="1" noChangeArrowheads="1"/>
          </p:cNvSpPr>
          <p:nvPr>
            <p:ph idx="1"/>
          </p:nvPr>
        </p:nvSpPr>
        <p:spPr>
          <a:xfrm>
            <a:off x="451308" y="1828800"/>
            <a:ext cx="8241383" cy="4470083"/>
          </a:xfrm>
          <a:prstGeom prst="rect">
            <a:avLst/>
          </a:prstGeom>
        </p:spPr>
        <p:txBody>
          <a:bodyPr/>
          <a:lstStyle/>
          <a:p>
            <a:pPr eaLnBrk="1" hangingPunct="1">
              <a:lnSpc>
                <a:spcPct val="90000"/>
              </a:lnSpc>
            </a:pPr>
            <a:r>
              <a:rPr lang="zh-CN" altLang="en-US" sz="2400" dirty="0"/>
              <a:t>先修课程</a:t>
            </a:r>
            <a:r>
              <a:rPr lang="en-US" altLang="zh-CN" sz="2400" dirty="0"/>
              <a:t>:《</a:t>
            </a:r>
            <a:r>
              <a:rPr lang="zh-CN" altLang="en-US" sz="2400" dirty="0"/>
              <a:t>数据结构</a:t>
            </a:r>
            <a:r>
              <a:rPr lang="en-US" altLang="zh-CN" sz="2400" dirty="0"/>
              <a:t>》《</a:t>
            </a:r>
            <a:r>
              <a:rPr lang="zh-CN" altLang="en-US" sz="2400" dirty="0"/>
              <a:t>计算机组成原理</a:t>
            </a:r>
            <a:r>
              <a:rPr lang="en-US" altLang="zh-CN" sz="2400" dirty="0"/>
              <a:t>》</a:t>
            </a:r>
          </a:p>
          <a:p>
            <a:pPr eaLnBrk="1" hangingPunct="1">
              <a:lnSpc>
                <a:spcPct val="90000"/>
              </a:lnSpc>
            </a:pPr>
            <a:r>
              <a:rPr lang="zh-CN" altLang="en-US" sz="2400" dirty="0"/>
              <a:t>后续课程</a:t>
            </a:r>
            <a:r>
              <a:rPr lang="en-US" altLang="zh-CN" sz="2400" dirty="0"/>
              <a:t>:《Linux</a:t>
            </a:r>
            <a:r>
              <a:rPr lang="zh-CN" altLang="en-US" sz="2400" dirty="0"/>
              <a:t>操作系统编程</a:t>
            </a:r>
            <a:r>
              <a:rPr lang="en-US" altLang="zh-CN" sz="2400" dirty="0"/>
              <a:t>》《</a:t>
            </a:r>
            <a:r>
              <a:rPr lang="zh-CN" altLang="en-US" sz="2400" dirty="0"/>
              <a:t>网络原理</a:t>
            </a:r>
            <a:r>
              <a:rPr lang="en-US" altLang="zh-CN" sz="2400" dirty="0"/>
              <a:t>》《</a:t>
            </a:r>
            <a:r>
              <a:rPr lang="zh-CN" altLang="en-US" sz="2400" dirty="0"/>
              <a:t>编译技术</a:t>
            </a:r>
            <a:r>
              <a:rPr lang="en-US" altLang="zh-CN" sz="2400" dirty="0"/>
              <a:t>》</a:t>
            </a:r>
          </a:p>
          <a:p>
            <a:pPr eaLnBrk="1" hangingPunct="1">
              <a:lnSpc>
                <a:spcPct val="90000"/>
              </a:lnSpc>
            </a:pPr>
            <a:r>
              <a:rPr lang="zh-CN" altLang="en-US" sz="2400" dirty="0"/>
              <a:t>总学时： </a:t>
            </a:r>
            <a:r>
              <a:rPr lang="en-US" altLang="zh-CN" sz="2400" dirty="0"/>
              <a:t>48</a:t>
            </a:r>
            <a:r>
              <a:rPr lang="zh-CN" altLang="en-US" sz="2400" dirty="0"/>
              <a:t>学时</a:t>
            </a:r>
          </a:p>
          <a:p>
            <a:pPr eaLnBrk="1" hangingPunct="1">
              <a:lnSpc>
                <a:spcPct val="90000"/>
              </a:lnSpc>
            </a:pPr>
            <a:r>
              <a:rPr lang="zh-CN" altLang="en-US" sz="2400" dirty="0"/>
              <a:t>考试时间：课程结束后</a:t>
            </a:r>
            <a:r>
              <a:rPr lang="en-US" altLang="zh-CN" sz="2400" dirty="0"/>
              <a:t>1-3</a:t>
            </a:r>
            <a:r>
              <a:rPr lang="zh-CN" altLang="en-US" sz="2400" dirty="0"/>
              <a:t>周</a:t>
            </a:r>
            <a:endParaRPr lang="zh-CN" altLang="en-US" sz="2400" dirty="0">
              <a:solidFill>
                <a:schemeClr val="tx2"/>
              </a:solidFill>
            </a:endParaRPr>
          </a:p>
          <a:p>
            <a:pPr eaLnBrk="1" hangingPunct="1">
              <a:lnSpc>
                <a:spcPct val="90000"/>
              </a:lnSpc>
            </a:pPr>
            <a:r>
              <a:rPr lang="zh-CN" altLang="en-US" sz="2400" dirty="0"/>
              <a:t>掌握第 </a:t>
            </a:r>
            <a:r>
              <a:rPr lang="en-US" altLang="zh-CN" sz="2400" dirty="0"/>
              <a:t>1 </a:t>
            </a:r>
            <a:r>
              <a:rPr lang="en-US" altLang="zh-CN" sz="2400" dirty="0">
                <a:latin typeface="Times New Roman" panose="02020603050405020304" pitchFamily="18" charset="0"/>
              </a:rPr>
              <a:t>—</a:t>
            </a:r>
            <a:r>
              <a:rPr lang="en-US" altLang="zh-CN" sz="2400" dirty="0"/>
              <a:t>9 </a:t>
            </a:r>
            <a:r>
              <a:rPr lang="zh-CN" altLang="en-US" sz="2400" dirty="0"/>
              <a:t>章的内容</a:t>
            </a:r>
          </a:p>
          <a:p>
            <a:pPr eaLnBrk="1" hangingPunct="1">
              <a:lnSpc>
                <a:spcPct val="90000"/>
              </a:lnSpc>
            </a:pPr>
            <a:r>
              <a:rPr lang="zh-CN" altLang="en-US" sz="2400" dirty="0"/>
              <a:t>有关</a:t>
            </a:r>
            <a:r>
              <a:rPr lang="en-US" altLang="zh-CN" sz="2400" dirty="0"/>
              <a:t>Linux</a:t>
            </a:r>
            <a:r>
              <a:rPr lang="zh-CN" altLang="en-US" sz="2400" dirty="0"/>
              <a:t>的内容不作考试要求</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3">
            <a:extLst>
              <a:ext uri="{FF2B5EF4-FFF2-40B4-BE49-F238E27FC236}">
                <a16:creationId xmlns:a16="http://schemas.microsoft.com/office/drawing/2014/main" id="{F2B043D2-4B52-49B6-8146-A90619C3B8EE}"/>
              </a:ext>
            </a:extLst>
          </p:cNvPr>
          <p:cNvSpPr>
            <a:spLocks noGrp="1" noChangeArrowheads="1"/>
          </p:cNvSpPr>
          <p:nvPr>
            <p:ph type="body" idx="1"/>
          </p:nvPr>
        </p:nvSpPr>
        <p:spPr/>
        <p:txBody>
          <a:bodyPr/>
          <a:lstStyle/>
          <a:p>
            <a:pPr lvl="1" eaLnBrk="1" hangingPunct="1"/>
            <a:r>
              <a:rPr lang="zh-CN" altLang="en-US" dirty="0">
                <a:solidFill>
                  <a:srgbClr val="9900CC"/>
                </a:solidFill>
                <a:latin typeface="Times New Roman" panose="02020603050405020304" pitchFamily="18" charset="0"/>
              </a:rPr>
              <a:t>机器扩充的角度</a:t>
            </a:r>
            <a:r>
              <a:rPr lang="en-US" altLang="zh-CN" dirty="0">
                <a:latin typeface="Times New Roman" panose="02020603050405020304" pitchFamily="18" charset="0"/>
              </a:rPr>
              <a:t>——</a:t>
            </a:r>
            <a:r>
              <a:rPr lang="zh-CN" altLang="en-US" dirty="0">
                <a:latin typeface="Times New Roman" panose="02020603050405020304" pitchFamily="18" charset="0"/>
              </a:rPr>
              <a:t>虚拟机</a:t>
            </a:r>
          </a:p>
          <a:p>
            <a:pPr lvl="2" eaLnBrk="1" hangingPunct="1"/>
            <a:r>
              <a:rPr lang="zh-CN" altLang="en-US" dirty="0">
                <a:latin typeface="Times New Roman" panose="02020603050405020304" pitchFamily="18" charset="0"/>
              </a:rPr>
              <a:t>经</a:t>
            </a:r>
            <a:r>
              <a:rPr lang="en-US" altLang="zh-CN" dirty="0">
                <a:latin typeface="Times New Roman" panose="02020603050405020304" pitchFamily="18" charset="0"/>
              </a:rPr>
              <a:t>OS</a:t>
            </a:r>
            <a:r>
              <a:rPr lang="zh-CN" altLang="en-US" dirty="0">
                <a:latin typeface="Times New Roman" panose="02020603050405020304" pitchFamily="18" charset="0"/>
              </a:rPr>
              <a:t>提供的资源管理功能和各种服务功能把裸机改造成为功能更强使用更方便的机器，称为虚拟机。</a:t>
            </a:r>
          </a:p>
          <a:p>
            <a:pPr lvl="2" eaLnBrk="1" hangingPunct="1"/>
            <a:r>
              <a:rPr lang="zh-CN" altLang="en-US" dirty="0">
                <a:latin typeface="Times New Roman" panose="02020603050405020304" pitchFamily="18" charset="0"/>
              </a:rPr>
              <a:t>在多用户系统中，对每一位用户而言都独占一台处理机。</a:t>
            </a:r>
          </a:p>
          <a:p>
            <a:pPr lvl="2" eaLnBrk="1" hangingPunct="1"/>
            <a:endParaRPr lang="zh-CN" altLang="en-US" dirty="0">
              <a:latin typeface="Times New Roman" panose="02020603050405020304" pitchFamily="18" charset="0"/>
            </a:endParaRPr>
          </a:p>
          <a:p>
            <a:pPr lvl="1" eaLnBrk="1" hangingPunct="1"/>
            <a:r>
              <a:rPr lang="zh-CN" altLang="en-US" dirty="0">
                <a:solidFill>
                  <a:schemeClr val="hlink"/>
                </a:solidFill>
                <a:latin typeface="Times New Roman" panose="02020603050405020304" pitchFamily="18" charset="0"/>
              </a:rPr>
              <a:t>进程管理的角度</a:t>
            </a:r>
            <a:endParaRPr lang="zh-CN" altLang="en-US" dirty="0"/>
          </a:p>
        </p:txBody>
      </p:sp>
      <p:sp>
        <p:nvSpPr>
          <p:cNvPr id="7" name="Rectangle 2050">
            <a:extLst>
              <a:ext uri="{FF2B5EF4-FFF2-40B4-BE49-F238E27FC236}">
                <a16:creationId xmlns:a16="http://schemas.microsoft.com/office/drawing/2014/main" id="{B38E6626-73D6-4B2B-B0A1-42160D54A496}"/>
              </a:ext>
            </a:extLst>
          </p:cNvPr>
          <p:cNvSpPr>
            <a:spLocks noGrp="1" noChangeArrowheads="1"/>
          </p:cNvSpPr>
          <p:nvPr>
            <p:ph type="title"/>
          </p:nvPr>
        </p:nvSpPr>
        <p:spPr>
          <a:xfrm>
            <a:off x="457200" y="150829"/>
            <a:ext cx="6339840" cy="814371"/>
          </a:xfrm>
        </p:spPr>
        <p:txBody>
          <a:bodyPr/>
          <a:lstStyle/>
          <a:p>
            <a:pPr eaLnBrk="1" hangingPunct="1"/>
            <a:r>
              <a:rPr lang="en-US" altLang="zh-CN" dirty="0">
                <a:solidFill>
                  <a:schemeClr val="tx1"/>
                </a:solidFill>
              </a:rPr>
              <a:t>1.1    </a:t>
            </a:r>
            <a:r>
              <a:rPr lang="en-US" altLang="zh-CN" dirty="0">
                <a:solidFill>
                  <a:schemeClr val="tx1"/>
                </a:solidFill>
                <a:latin typeface="Times New Roman" panose="02020603050405020304" pitchFamily="18" charset="0"/>
              </a:rPr>
              <a:t>OS</a:t>
            </a:r>
            <a:r>
              <a:rPr lang="en-US" altLang="zh-CN" dirty="0">
                <a:solidFill>
                  <a:schemeClr val="tx1"/>
                </a:solidFill>
              </a:rPr>
              <a:t> </a:t>
            </a:r>
            <a:r>
              <a:rPr lang="zh-CN" altLang="en-US" dirty="0">
                <a:solidFill>
                  <a:schemeClr val="tx1"/>
                </a:solidFill>
              </a:rPr>
              <a:t>的概念</a:t>
            </a:r>
            <a:r>
              <a:rPr lang="zh-CN" altLang="en-US" sz="3600" b="0" dirty="0">
                <a:solidFill>
                  <a:schemeClr val="tx1"/>
                </a:solidFill>
              </a:rPr>
              <a:t> </a:t>
            </a:r>
            <a:endParaRPr lang="zh-CN" altLang="en-US" sz="3600" dirty="0">
              <a:solidFill>
                <a:schemeClr val="tx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Rectangle 1026">
            <a:extLst>
              <a:ext uri="{FF2B5EF4-FFF2-40B4-BE49-F238E27FC236}">
                <a16:creationId xmlns:a16="http://schemas.microsoft.com/office/drawing/2014/main" id="{511B3300-FCAA-4B7D-9E26-C48B10ED20AE}"/>
              </a:ext>
            </a:extLst>
          </p:cNvPr>
          <p:cNvSpPr>
            <a:spLocks noGrp="1" noChangeArrowheads="1"/>
          </p:cNvSpPr>
          <p:nvPr>
            <p:ph type="title"/>
          </p:nvPr>
        </p:nvSpPr>
        <p:spPr>
          <a:xfrm>
            <a:off x="876300" y="187960"/>
            <a:ext cx="7028180" cy="914400"/>
          </a:xfrm>
        </p:spPr>
        <p:txBody>
          <a:bodyPr/>
          <a:lstStyle/>
          <a:p>
            <a:pPr eaLnBrk="1" hangingPunct="1"/>
            <a:r>
              <a:rPr lang="en-US" altLang="zh-CN" dirty="0">
                <a:solidFill>
                  <a:schemeClr val="tx1"/>
                </a:solidFill>
                <a:latin typeface="楷体_GB2312" pitchFamily="49" charset="-122"/>
              </a:rPr>
              <a:t>1.2    OS </a:t>
            </a:r>
            <a:r>
              <a:rPr lang="zh-CN" altLang="en-US" dirty="0">
                <a:solidFill>
                  <a:schemeClr val="tx1"/>
                </a:solidFill>
                <a:latin typeface="楷体_GB2312" pitchFamily="49" charset="-122"/>
              </a:rPr>
              <a:t>的发展过程</a:t>
            </a:r>
          </a:p>
        </p:txBody>
      </p:sp>
      <p:sp>
        <p:nvSpPr>
          <p:cNvPr id="18438" name="Rectangle 1028">
            <a:extLst>
              <a:ext uri="{FF2B5EF4-FFF2-40B4-BE49-F238E27FC236}">
                <a16:creationId xmlns:a16="http://schemas.microsoft.com/office/drawing/2014/main" id="{F3FDAF46-2F89-4C63-BEBC-15EB089A3857}"/>
              </a:ext>
            </a:extLst>
          </p:cNvPr>
          <p:cNvSpPr>
            <a:spLocks noGrp="1" noChangeArrowheads="1"/>
          </p:cNvSpPr>
          <p:nvPr>
            <p:ph type="body" idx="1"/>
          </p:nvPr>
        </p:nvSpPr>
        <p:spPr>
          <a:xfrm>
            <a:off x="595901" y="1493520"/>
            <a:ext cx="7983020" cy="4831080"/>
          </a:xfrm>
        </p:spPr>
        <p:txBody>
          <a:bodyPr/>
          <a:lstStyle/>
          <a:p>
            <a:pPr eaLnBrk="1" hangingPunct="1">
              <a:buFont typeface="Wingdings" panose="05000000000000000000" pitchFamily="2" charset="2"/>
              <a:buNone/>
            </a:pPr>
            <a:r>
              <a:rPr lang="en-US" altLang="zh-CN" sz="2800" dirty="0">
                <a:latin typeface="Times New Roman" panose="02020603050405020304" pitchFamily="18" charset="0"/>
              </a:rPr>
              <a:t>		  OS</a:t>
            </a:r>
            <a:r>
              <a:rPr lang="zh-CN" altLang="en-US" sz="2800" dirty="0">
                <a:latin typeface="Times New Roman" panose="02020603050405020304" pitchFamily="18" charset="0"/>
              </a:rPr>
              <a:t>随着计算机技术和应用的日益发展而逐渐发展和不断完善。功能由弱到强。成为计算机系统中的核心。</a:t>
            </a:r>
          </a:p>
          <a:p>
            <a:pPr lvl="1" eaLnBrk="1" hangingPunct="1"/>
            <a:r>
              <a:rPr lang="zh-CN" altLang="en-US" sz="2400" dirty="0">
                <a:latin typeface="Times New Roman" panose="02020603050405020304" pitchFamily="18" charset="0"/>
              </a:rPr>
              <a:t>提高计算机资源利用率。</a:t>
            </a:r>
          </a:p>
          <a:p>
            <a:pPr lvl="1" eaLnBrk="1" hangingPunct="1"/>
            <a:r>
              <a:rPr lang="zh-CN" altLang="en-US" sz="2400" dirty="0">
                <a:latin typeface="Times New Roman" panose="02020603050405020304" pitchFamily="18" charset="0"/>
              </a:rPr>
              <a:t>方便用户</a:t>
            </a:r>
          </a:p>
          <a:p>
            <a:pPr lvl="1" eaLnBrk="1" hangingPunct="1"/>
            <a:r>
              <a:rPr lang="zh-CN" altLang="en-US" sz="2400" dirty="0">
                <a:latin typeface="Times New Roman" panose="02020603050405020304" pitchFamily="18" charset="0"/>
              </a:rPr>
              <a:t>器件的不断更新换代。</a:t>
            </a:r>
          </a:p>
          <a:p>
            <a:pPr lvl="1" eaLnBrk="1" hangingPunct="1"/>
            <a:r>
              <a:rPr lang="zh-CN" altLang="en-US" sz="2400" dirty="0">
                <a:latin typeface="Times New Roman" panose="02020603050405020304" pitchFamily="18" charset="0"/>
              </a:rPr>
              <a:t>计算机体系结构的不断发展</a:t>
            </a:r>
            <a:endParaRPr lang="zh-CN" altLang="en-US" sz="3600" dirty="0"/>
          </a:p>
        </p:txBody>
      </p:sp>
    </p:spTree>
  </p:cSld>
  <p:clrMapOvr>
    <a:masterClrMapping/>
  </p:clrMapOvr>
  <p:transition>
    <p:blinds/>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CF4DCA8-B83C-4944-9A25-4A893A885439}"/>
              </a:ext>
            </a:extLst>
          </p:cNvPr>
          <p:cNvSpPr>
            <a:spLocks noGrp="1"/>
          </p:cNvSpPr>
          <p:nvPr>
            <p:ph type="title"/>
          </p:nvPr>
        </p:nvSpPr>
        <p:spPr/>
        <p:txBody>
          <a:bodyPr/>
          <a:lstStyle/>
          <a:p>
            <a:r>
              <a:rPr kumimoji="1" lang="en-US" altLang="zh-CN" dirty="0">
                <a:solidFill>
                  <a:srgbClr val="000000"/>
                </a:solidFill>
                <a:latin typeface="楷体_GB2312" pitchFamily="49" charset="-122"/>
              </a:rPr>
              <a:t>1.2    OS </a:t>
            </a:r>
            <a:r>
              <a:rPr kumimoji="1" lang="zh-CN" altLang="en-US" dirty="0">
                <a:solidFill>
                  <a:srgbClr val="000000"/>
                </a:solidFill>
                <a:latin typeface="楷体_GB2312" pitchFamily="49" charset="-122"/>
              </a:rPr>
              <a:t>的发展过程</a:t>
            </a:r>
            <a:endParaRPr lang="zh-CN" altLang="en-US" dirty="0"/>
          </a:p>
        </p:txBody>
      </p:sp>
      <p:sp>
        <p:nvSpPr>
          <p:cNvPr id="19461" name="Rectangle 5">
            <a:extLst>
              <a:ext uri="{FF2B5EF4-FFF2-40B4-BE49-F238E27FC236}">
                <a16:creationId xmlns:a16="http://schemas.microsoft.com/office/drawing/2014/main" id="{317E2769-4C24-4C67-AF7E-EC3FA24B0D1D}"/>
              </a:ext>
            </a:extLst>
          </p:cNvPr>
          <p:cNvSpPr>
            <a:spLocks noGrp="1" noChangeArrowheads="1"/>
          </p:cNvSpPr>
          <p:nvPr>
            <p:ph type="body" sz="half" idx="4294967295"/>
          </p:nvPr>
        </p:nvSpPr>
        <p:spPr>
          <a:xfrm>
            <a:off x="375920" y="1493520"/>
            <a:ext cx="7911381" cy="4368800"/>
          </a:xfrm>
        </p:spPr>
        <p:txBody>
          <a:bodyPr/>
          <a:lstStyle/>
          <a:p>
            <a:pPr eaLnBrk="1" hangingPunct="1"/>
            <a:r>
              <a:rPr lang="zh-CN" altLang="en-US" sz="2800" dirty="0">
                <a:latin typeface="Times New Roman" panose="02020603050405020304" pitchFamily="18" charset="0"/>
              </a:rPr>
              <a:t>手工操作</a:t>
            </a:r>
            <a:r>
              <a:rPr lang="en-US" altLang="zh-CN" sz="2800" dirty="0">
                <a:latin typeface="Times New Roman" panose="02020603050405020304" pitchFamily="18" charset="0"/>
              </a:rPr>
              <a:t>(1950s)</a:t>
            </a:r>
            <a:endParaRPr lang="zh-CN" altLang="en-US" sz="2800" dirty="0">
              <a:latin typeface="Times New Roman" panose="02020603050405020304" pitchFamily="18" charset="0"/>
            </a:endParaRPr>
          </a:p>
          <a:p>
            <a:pPr lvl="1" eaLnBrk="1" hangingPunct="1"/>
            <a:r>
              <a:rPr lang="zh-CN" altLang="en-US" sz="2400" dirty="0">
                <a:latin typeface="Times New Roman" panose="02020603050405020304" pitchFamily="18" charset="0"/>
              </a:rPr>
              <a:t>运算速度慢，无</a:t>
            </a:r>
            <a:r>
              <a:rPr lang="en-US" altLang="zh-CN" sz="2400" dirty="0">
                <a:latin typeface="Times New Roman" panose="02020603050405020304" pitchFamily="18" charset="0"/>
              </a:rPr>
              <a:t>OS</a:t>
            </a:r>
            <a:r>
              <a:rPr lang="zh-CN" altLang="en-US" sz="2400" dirty="0">
                <a:latin typeface="Times New Roman" panose="02020603050405020304" pitchFamily="18" charset="0"/>
              </a:rPr>
              <a:t>。用户直接用机器语言编程，并独占全部计算机资源。</a:t>
            </a:r>
          </a:p>
          <a:p>
            <a:pPr eaLnBrk="1" hangingPunct="1"/>
            <a:endParaRPr lang="zh-CN" altLang="en-US" sz="2400" dirty="0">
              <a:latin typeface="Times New Roman" panose="02020603050405020304" pitchFamily="18" charset="0"/>
            </a:endParaRPr>
          </a:p>
          <a:p>
            <a:pPr eaLnBrk="1" hangingPunct="1"/>
            <a:endParaRPr lang="zh-CN" altLang="en-US" sz="2400" dirty="0">
              <a:latin typeface="Times New Roman" panose="02020603050405020304" pitchFamily="18" charset="0"/>
            </a:endParaRPr>
          </a:p>
          <a:p>
            <a:pPr eaLnBrk="1" hangingPunct="1"/>
            <a:endParaRPr lang="zh-CN" altLang="en-US" sz="2400" dirty="0">
              <a:latin typeface="Times New Roman" panose="02020603050405020304" pitchFamily="18" charset="0"/>
            </a:endParaRPr>
          </a:p>
        </p:txBody>
      </p:sp>
      <p:graphicFrame>
        <p:nvGraphicFramePr>
          <p:cNvPr id="19462" name="Object 6">
            <a:extLst>
              <a:ext uri="{FF2B5EF4-FFF2-40B4-BE49-F238E27FC236}">
                <a16:creationId xmlns:a16="http://schemas.microsoft.com/office/drawing/2014/main" id="{10D72F44-4A20-4986-92A9-90001373E755}"/>
              </a:ext>
            </a:extLst>
          </p:cNvPr>
          <p:cNvGraphicFramePr>
            <a:graphicFrameLocks noChangeAspect="1"/>
          </p:cNvGraphicFramePr>
          <p:nvPr>
            <p:extLst>
              <p:ext uri="{D42A27DB-BD31-4B8C-83A1-F6EECF244321}">
                <p14:modId xmlns:p14="http://schemas.microsoft.com/office/powerpoint/2010/main" val="1838368450"/>
              </p:ext>
            </p:extLst>
          </p:nvPr>
        </p:nvGraphicFramePr>
        <p:xfrm>
          <a:off x="856699" y="2859087"/>
          <a:ext cx="6326766" cy="1154974"/>
        </p:xfrm>
        <a:graphic>
          <a:graphicData uri="http://schemas.openxmlformats.org/presentationml/2006/ole">
            <mc:AlternateContent xmlns:mc="http://schemas.openxmlformats.org/markup-compatibility/2006">
              <mc:Choice xmlns:v="urn:schemas-microsoft-com:vml" Requires="v">
                <p:oleObj name="BMP 图象" r:id="rId2" imgW="3685714" imgH="657317" progId="Paint.Picture">
                  <p:embed/>
                </p:oleObj>
              </mc:Choice>
              <mc:Fallback>
                <p:oleObj name="BMP 图象" r:id="rId2" imgW="3685714" imgH="657317" progId="Paint.Picture">
                  <p:embed/>
                  <p:pic>
                    <p:nvPicPr>
                      <p:cNvPr id="19462" name="Object 6">
                        <a:extLst>
                          <a:ext uri="{FF2B5EF4-FFF2-40B4-BE49-F238E27FC236}">
                            <a16:creationId xmlns:a16="http://schemas.microsoft.com/office/drawing/2014/main" id="{10D72F44-4A20-4986-92A9-90001373E7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699" y="2859087"/>
                        <a:ext cx="6326766" cy="1154974"/>
                      </a:xfrm>
                      <a:prstGeom prst="rect">
                        <a:avLst/>
                      </a:prstGeom>
                      <a:noFill/>
                      <a:ln>
                        <a:noFill/>
                      </a:ln>
                      <a:effectLst/>
                    </p:spPr>
                  </p:pic>
                </p:oleObj>
              </mc:Fallback>
            </mc:AlternateContent>
          </a:graphicData>
        </a:graphic>
      </p:graphicFrame>
      <p:pic>
        <p:nvPicPr>
          <p:cNvPr id="2" name="图片 1">
            <a:extLst>
              <a:ext uri="{FF2B5EF4-FFF2-40B4-BE49-F238E27FC236}">
                <a16:creationId xmlns:a16="http://schemas.microsoft.com/office/drawing/2014/main" id="{8265D050-BA2D-4A58-9190-95BF5AB628B0}"/>
              </a:ext>
            </a:extLst>
          </p:cNvPr>
          <p:cNvPicPr>
            <a:picLocks noChangeAspect="1"/>
          </p:cNvPicPr>
          <p:nvPr/>
        </p:nvPicPr>
        <p:blipFill>
          <a:blip r:embed="rId4"/>
          <a:stretch>
            <a:fillRect/>
          </a:stretch>
        </p:blipFill>
        <p:spPr>
          <a:xfrm>
            <a:off x="5618290" y="3769676"/>
            <a:ext cx="2944523" cy="2213041"/>
          </a:xfrm>
          <a:prstGeom prst="rect">
            <a:avLst/>
          </a:prstGeom>
        </p:spPr>
      </p:pic>
    </p:spTree>
  </p:cSld>
  <p:clrMapOvr>
    <a:masterClrMapping/>
  </p:clrMapOvr>
  <p:transition>
    <p:blinds/>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BCC913-7837-4E0D-AEC2-3DAE865FDCC7}"/>
              </a:ext>
            </a:extLst>
          </p:cNvPr>
          <p:cNvSpPr>
            <a:spLocks noGrp="1"/>
          </p:cNvSpPr>
          <p:nvPr>
            <p:ph type="title"/>
          </p:nvPr>
        </p:nvSpPr>
        <p:spPr/>
        <p:txBody>
          <a:bodyPr/>
          <a:lstStyle/>
          <a:p>
            <a:r>
              <a:rPr lang="en-US" altLang="zh-CN" dirty="0">
                <a:solidFill>
                  <a:srgbClr val="000000"/>
                </a:solidFill>
                <a:latin typeface="楷体_GB2312" pitchFamily="49" charset="-122"/>
              </a:rPr>
              <a:t>1.2    OS </a:t>
            </a:r>
            <a:r>
              <a:rPr lang="zh-CN" altLang="en-US" dirty="0">
                <a:solidFill>
                  <a:srgbClr val="000000"/>
                </a:solidFill>
                <a:latin typeface="楷体_GB2312" pitchFamily="49" charset="-122"/>
              </a:rPr>
              <a:t>的发展过程</a:t>
            </a:r>
            <a:endParaRPr lang="zh-CN" altLang="en-US" dirty="0"/>
          </a:p>
        </p:txBody>
      </p:sp>
      <p:graphicFrame>
        <p:nvGraphicFramePr>
          <p:cNvPr id="19463" name="Object 7">
            <a:extLst>
              <a:ext uri="{FF2B5EF4-FFF2-40B4-BE49-F238E27FC236}">
                <a16:creationId xmlns:a16="http://schemas.microsoft.com/office/drawing/2014/main" id="{BC2F26D4-40B7-40BF-AB5B-B9FF7DF1AAD9}"/>
              </a:ext>
            </a:extLst>
          </p:cNvPr>
          <p:cNvGraphicFramePr>
            <a:graphicFrameLocks noGrp="1" noChangeAspect="1"/>
          </p:cNvGraphicFramePr>
          <p:nvPr>
            <p:ph idx="1"/>
            <p:extLst>
              <p:ext uri="{D42A27DB-BD31-4B8C-83A1-F6EECF244321}">
                <p14:modId xmlns:p14="http://schemas.microsoft.com/office/powerpoint/2010/main" val="1277971101"/>
              </p:ext>
            </p:extLst>
          </p:nvPr>
        </p:nvGraphicFramePr>
        <p:xfrm>
          <a:off x="4025051" y="1952786"/>
          <a:ext cx="5128103" cy="3411694"/>
        </p:xfrm>
        <a:graphic>
          <a:graphicData uri="http://schemas.openxmlformats.org/presentationml/2006/ole">
            <mc:AlternateContent xmlns:mc="http://schemas.openxmlformats.org/markup-compatibility/2006">
              <mc:Choice xmlns:v="urn:schemas-microsoft-com:vml" Requires="v">
                <p:oleObj name="图象文档" r:id="rId2" imgW="5781124" imgH="3846526" progId="WangImage.Document">
                  <p:embed/>
                </p:oleObj>
              </mc:Choice>
              <mc:Fallback>
                <p:oleObj name="图象文档" r:id="rId2" imgW="5781124" imgH="3846526" progId="WangImage.Document">
                  <p:embed/>
                  <p:pic>
                    <p:nvPicPr>
                      <p:cNvPr id="19463" name="Object 7">
                        <a:extLst>
                          <a:ext uri="{FF2B5EF4-FFF2-40B4-BE49-F238E27FC236}">
                            <a16:creationId xmlns:a16="http://schemas.microsoft.com/office/drawing/2014/main" id="{BC2F26D4-40B7-40BF-AB5B-B9FF7DF1AAD9}"/>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5051" y="1952786"/>
                        <a:ext cx="5128103" cy="3411694"/>
                      </a:xfrm>
                      <a:prstGeom prst="rect">
                        <a:avLst/>
                      </a:prstGeom>
                      <a:noFill/>
                      <a:ln>
                        <a:noFill/>
                      </a:ln>
                      <a:effectLst/>
                    </p:spPr>
                  </p:pic>
                </p:oleObj>
              </mc:Fallback>
            </mc:AlternateContent>
          </a:graphicData>
        </a:graphic>
      </p:graphicFrame>
      <p:sp>
        <p:nvSpPr>
          <p:cNvPr id="19461" name="Rectangle 5">
            <a:extLst>
              <a:ext uri="{FF2B5EF4-FFF2-40B4-BE49-F238E27FC236}">
                <a16:creationId xmlns:a16="http://schemas.microsoft.com/office/drawing/2014/main" id="{317E2769-4C24-4C67-AF7E-EC3FA24B0D1D}"/>
              </a:ext>
            </a:extLst>
          </p:cNvPr>
          <p:cNvSpPr>
            <a:spLocks noGrp="1" noChangeArrowheads="1"/>
          </p:cNvSpPr>
          <p:nvPr>
            <p:ph type="body" sz="half" idx="4294967295"/>
          </p:nvPr>
        </p:nvSpPr>
        <p:spPr>
          <a:xfrm>
            <a:off x="445416" y="1493520"/>
            <a:ext cx="4382306" cy="2195077"/>
          </a:xfrm>
        </p:spPr>
        <p:txBody>
          <a:bodyPr/>
          <a:lstStyle/>
          <a:p>
            <a:pPr eaLnBrk="1" hangingPunct="1"/>
            <a:r>
              <a:rPr lang="zh-CN" altLang="en-US" sz="2000" dirty="0">
                <a:latin typeface="Times New Roman" panose="02020603050405020304" pitchFamily="18" charset="0"/>
              </a:rPr>
              <a:t>早期批处理</a:t>
            </a:r>
            <a:r>
              <a:rPr lang="en-US" altLang="zh-CN" sz="2000" dirty="0">
                <a:latin typeface="Times New Roman" panose="02020603050405020304" pitchFamily="18" charset="0"/>
              </a:rPr>
              <a:t>(1960’s)</a:t>
            </a:r>
            <a:endParaRPr lang="zh-CN" altLang="en-US" sz="2000" dirty="0">
              <a:latin typeface="Times New Roman" panose="02020603050405020304" pitchFamily="18" charset="0"/>
            </a:endParaRPr>
          </a:p>
          <a:p>
            <a:pPr lvl="1" eaLnBrk="1" hangingPunct="1"/>
            <a:r>
              <a:rPr lang="zh-CN" altLang="en-US" sz="2000" dirty="0">
                <a:latin typeface="Times New Roman" panose="02020603050405020304" pitchFamily="18" charset="0"/>
              </a:rPr>
              <a:t>批处理：操作员把用户提交的作业分类，把一批中的作业编成一个作业执行序列，每一批作业的执行由监督程序（</a:t>
            </a:r>
            <a:r>
              <a:rPr lang="en-US" altLang="zh-CN" sz="2000" dirty="0">
                <a:latin typeface="Times New Roman" panose="02020603050405020304" pitchFamily="18" charset="0"/>
              </a:rPr>
              <a:t>Monitor</a:t>
            </a:r>
            <a:r>
              <a:rPr lang="zh-CN" altLang="en-US" sz="2000" dirty="0">
                <a:latin typeface="Times New Roman" panose="02020603050405020304" pitchFamily="18" charset="0"/>
              </a:rPr>
              <a:t>）自动依次处理。</a:t>
            </a:r>
            <a:r>
              <a:rPr lang="zh-CN" altLang="en-US" sz="2000" b="0" dirty="0">
                <a:latin typeface="Times New Roman" panose="02020603050405020304" pitchFamily="18" charset="0"/>
              </a:rPr>
              <a:t> </a:t>
            </a:r>
            <a:endParaRPr lang="zh-CN" altLang="en-US" sz="2000" dirty="0"/>
          </a:p>
        </p:txBody>
      </p:sp>
      <p:pic>
        <p:nvPicPr>
          <p:cNvPr id="3" name="图片 2">
            <a:extLst>
              <a:ext uri="{FF2B5EF4-FFF2-40B4-BE49-F238E27FC236}">
                <a16:creationId xmlns:a16="http://schemas.microsoft.com/office/drawing/2014/main" id="{1BCCB6D1-B93A-475A-A5C6-2BC8BDB6DAF8}"/>
              </a:ext>
            </a:extLst>
          </p:cNvPr>
          <p:cNvPicPr>
            <a:picLocks noChangeAspect="1"/>
          </p:cNvPicPr>
          <p:nvPr/>
        </p:nvPicPr>
        <p:blipFill>
          <a:blip r:embed="rId4"/>
          <a:stretch>
            <a:fillRect/>
          </a:stretch>
        </p:blipFill>
        <p:spPr>
          <a:xfrm>
            <a:off x="603341" y="3429000"/>
            <a:ext cx="3865337" cy="2537847"/>
          </a:xfrm>
          <a:prstGeom prst="rect">
            <a:avLst/>
          </a:prstGeom>
        </p:spPr>
      </p:pic>
    </p:spTree>
    <p:extLst>
      <p:ext uri="{BB962C8B-B14F-4D97-AF65-F5344CB8AC3E}">
        <p14:creationId xmlns:p14="http://schemas.microsoft.com/office/powerpoint/2010/main" val="3904175620"/>
      </p:ext>
    </p:extLst>
  </p:cSld>
  <p:clrMapOvr>
    <a:masterClrMapping/>
  </p:clrMapOvr>
  <p:transition>
    <p:blinds/>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4">
            <a:extLst>
              <a:ext uri="{FF2B5EF4-FFF2-40B4-BE49-F238E27FC236}">
                <a16:creationId xmlns:a16="http://schemas.microsoft.com/office/drawing/2014/main" id="{7DFE76B9-D55F-44E3-A960-9CDEEFA76C1D}"/>
              </a:ext>
            </a:extLst>
          </p:cNvPr>
          <p:cNvSpPr>
            <a:spLocks noGrp="1" noChangeArrowheads="1"/>
          </p:cNvSpPr>
          <p:nvPr>
            <p:ph type="body" idx="4294967295"/>
          </p:nvPr>
        </p:nvSpPr>
        <p:spPr>
          <a:xfrm>
            <a:off x="619760" y="1036320"/>
            <a:ext cx="8524240" cy="5096193"/>
          </a:xfrm>
          <a:prstGeom prst="rect">
            <a:avLst/>
          </a:prstGeom>
        </p:spPr>
        <p:txBody>
          <a:bodyPr/>
          <a:lstStyle/>
          <a:p>
            <a:pPr lvl="1" eaLnBrk="1" hangingPunct="1">
              <a:lnSpc>
                <a:spcPct val="90000"/>
              </a:lnSpc>
            </a:pPr>
            <a:r>
              <a:rPr lang="zh-CN" altLang="en-US" sz="2800" dirty="0">
                <a:latin typeface="Times New Roman" panose="02020603050405020304" pitchFamily="18" charset="0"/>
              </a:rPr>
              <a:t>运行一个作业</a:t>
            </a:r>
            <a:r>
              <a:rPr lang="zh-CN" altLang="en-US" sz="2400" dirty="0">
                <a:latin typeface="Times New Roman" panose="02020603050405020304" pitchFamily="18" charset="0"/>
              </a:rPr>
              <a:t>：</a:t>
            </a:r>
          </a:p>
          <a:p>
            <a:pPr eaLnBrk="1" hangingPunct="1">
              <a:lnSpc>
                <a:spcPct val="90000"/>
              </a:lnSpc>
              <a:buClr>
                <a:schemeClr val="hlink"/>
              </a:buClr>
              <a:buSzPct val="50000"/>
              <a:buFont typeface="Monotype Sorts"/>
              <a:buNone/>
            </a:pPr>
            <a:r>
              <a:rPr lang="zh-CN" altLang="en-US" sz="2400" dirty="0">
                <a:latin typeface="Times New Roman" panose="02020603050405020304" pitchFamily="18" charset="0"/>
              </a:rPr>
              <a:t>           编译连接运行一个</a:t>
            </a:r>
            <a:r>
              <a:rPr lang="en-US" altLang="zh-CN" sz="2400" dirty="0">
                <a:latin typeface="Times New Roman" panose="02020603050405020304" pitchFamily="18" charset="0"/>
              </a:rPr>
              <a:t>FORTRAN</a:t>
            </a:r>
            <a:r>
              <a:rPr lang="zh-CN" altLang="en-US" sz="2400" dirty="0">
                <a:latin typeface="Times New Roman" panose="02020603050405020304" pitchFamily="18" charset="0"/>
              </a:rPr>
              <a:t>程序，则其卡片叠内容为：</a:t>
            </a:r>
          </a:p>
          <a:p>
            <a:pPr eaLnBrk="1" hangingPunct="1">
              <a:lnSpc>
                <a:spcPct val="90000"/>
              </a:lnSpc>
              <a:buClr>
                <a:schemeClr val="hlink"/>
              </a:buClr>
              <a:buSzPct val="50000"/>
              <a:buFont typeface="Monotype Sorts"/>
              <a:buNone/>
            </a:pPr>
            <a:r>
              <a:rPr lang="zh-CN" altLang="en-US" sz="2400" dirty="0">
                <a:latin typeface="Times New Roman" panose="02020603050405020304" pitchFamily="18" charset="0"/>
              </a:rPr>
              <a:t>       </a:t>
            </a:r>
            <a:r>
              <a:rPr lang="en-US" altLang="zh-CN" sz="2400" dirty="0">
                <a:latin typeface="Times New Roman" panose="02020603050405020304" pitchFamily="18" charset="0"/>
              </a:rPr>
              <a:t>$JOB</a:t>
            </a:r>
          </a:p>
          <a:p>
            <a:pPr eaLnBrk="1" hangingPunct="1">
              <a:lnSpc>
                <a:spcPct val="90000"/>
              </a:lnSpc>
              <a:buClr>
                <a:schemeClr val="hlink"/>
              </a:buClr>
              <a:buSzPct val="50000"/>
              <a:buFont typeface="Monotype Sorts"/>
              <a:buNone/>
            </a:pPr>
            <a:r>
              <a:rPr lang="en-US" altLang="zh-CN" sz="2400" dirty="0">
                <a:latin typeface="Times New Roman" panose="02020603050405020304" pitchFamily="18" charset="0"/>
              </a:rPr>
              <a:t>       $FTN</a:t>
            </a:r>
          </a:p>
          <a:p>
            <a:pPr eaLnBrk="1" hangingPunct="1">
              <a:lnSpc>
                <a:spcPct val="90000"/>
              </a:lnSpc>
              <a:buClr>
                <a:schemeClr val="hlink"/>
              </a:buClr>
              <a:buSzPct val="50000"/>
              <a:buFont typeface="Monotype Sorts"/>
              <a:buNone/>
            </a:pPr>
            <a:r>
              <a:rPr lang="en-US" altLang="zh-CN" sz="2400" dirty="0">
                <a:latin typeface="Times New Roman" panose="02020603050405020304" pitchFamily="18" charset="0"/>
              </a:rPr>
              <a:t>       program to be compiled</a:t>
            </a:r>
            <a:r>
              <a:rPr lang="zh-CN" altLang="en-US" sz="2400" dirty="0">
                <a:latin typeface="Times New Roman" panose="02020603050405020304" pitchFamily="18" charset="0"/>
              </a:rPr>
              <a:t>（源程序卡叠）</a:t>
            </a:r>
          </a:p>
          <a:p>
            <a:pPr eaLnBrk="1" hangingPunct="1">
              <a:lnSpc>
                <a:spcPct val="90000"/>
              </a:lnSpc>
              <a:buClr>
                <a:schemeClr val="hlink"/>
              </a:buClr>
              <a:buSzPct val="50000"/>
              <a:buFont typeface="Monotype Sorts"/>
              <a:buNone/>
            </a:pPr>
            <a:r>
              <a:rPr lang="zh-CN" altLang="en-US" sz="2400" dirty="0">
                <a:latin typeface="Times New Roman" panose="02020603050405020304" pitchFamily="18" charset="0"/>
              </a:rPr>
              <a:t>       </a:t>
            </a:r>
            <a:r>
              <a:rPr lang="en-US" altLang="zh-CN" sz="2400" dirty="0">
                <a:latin typeface="Times New Roman" panose="02020603050405020304" pitchFamily="18" charset="0"/>
              </a:rPr>
              <a:t>$LOAD</a:t>
            </a:r>
          </a:p>
          <a:p>
            <a:pPr eaLnBrk="1" hangingPunct="1">
              <a:lnSpc>
                <a:spcPct val="90000"/>
              </a:lnSpc>
              <a:buClr>
                <a:schemeClr val="hlink"/>
              </a:buClr>
              <a:buSzPct val="50000"/>
              <a:buFont typeface="Monotype Sorts"/>
              <a:buNone/>
            </a:pPr>
            <a:r>
              <a:rPr lang="en-US" altLang="zh-CN" sz="2400" dirty="0">
                <a:latin typeface="Times New Roman" panose="02020603050405020304" pitchFamily="18" charset="0"/>
              </a:rPr>
              <a:t>       $RUN</a:t>
            </a:r>
          </a:p>
          <a:p>
            <a:pPr eaLnBrk="1" hangingPunct="1">
              <a:lnSpc>
                <a:spcPct val="90000"/>
              </a:lnSpc>
              <a:buClr>
                <a:schemeClr val="hlink"/>
              </a:buClr>
              <a:buSzPct val="50000"/>
              <a:buFont typeface="Monotype Sorts"/>
              <a:buNone/>
            </a:pPr>
            <a:r>
              <a:rPr lang="en-US" altLang="zh-CN" sz="2400" dirty="0">
                <a:latin typeface="Times New Roman" panose="02020603050405020304" pitchFamily="18" charset="0"/>
              </a:rPr>
              <a:t>       data for program</a:t>
            </a:r>
            <a:r>
              <a:rPr lang="zh-CN" altLang="en-US" sz="2400" dirty="0">
                <a:latin typeface="Times New Roman" panose="02020603050405020304" pitchFamily="18" charset="0"/>
              </a:rPr>
              <a:t>（数据卡叠）</a:t>
            </a:r>
          </a:p>
          <a:p>
            <a:pPr eaLnBrk="1" hangingPunct="1">
              <a:lnSpc>
                <a:spcPct val="90000"/>
              </a:lnSpc>
              <a:buClr>
                <a:schemeClr val="hlink"/>
              </a:buClr>
              <a:buSzPct val="50000"/>
              <a:buFont typeface="Monotype Sorts"/>
              <a:buNone/>
            </a:pPr>
            <a:r>
              <a:rPr lang="zh-CN" altLang="en-US" sz="2400" dirty="0">
                <a:latin typeface="Times New Roman" panose="02020603050405020304" pitchFamily="18" charset="0"/>
              </a:rPr>
              <a:t>       </a:t>
            </a:r>
            <a:r>
              <a:rPr lang="en-US" altLang="zh-CN" sz="2400" dirty="0">
                <a:latin typeface="Times New Roman" panose="02020603050405020304" pitchFamily="18" charset="0"/>
              </a:rPr>
              <a:t>$END</a:t>
            </a:r>
            <a:endParaRPr lang="en-US" altLang="zh-CN" sz="3200" dirty="0"/>
          </a:p>
        </p:txBody>
      </p:sp>
      <p:pic>
        <p:nvPicPr>
          <p:cNvPr id="20487" name="图片 1">
            <a:extLst>
              <a:ext uri="{FF2B5EF4-FFF2-40B4-BE49-F238E27FC236}">
                <a16:creationId xmlns:a16="http://schemas.microsoft.com/office/drawing/2014/main" id="{476EC476-3CA1-4821-B7E3-84BC5B5965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570" y="4462487"/>
            <a:ext cx="6292985" cy="1670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F68D6472-4217-4DD2-8067-191321DB3634}"/>
              </a:ext>
            </a:extLst>
          </p:cNvPr>
          <p:cNvSpPr/>
          <p:nvPr/>
        </p:nvSpPr>
        <p:spPr>
          <a:xfrm>
            <a:off x="2095375" y="281653"/>
            <a:ext cx="3998210" cy="584775"/>
          </a:xfrm>
          <a:prstGeom prst="rect">
            <a:avLst/>
          </a:prstGeom>
        </p:spPr>
        <p:txBody>
          <a:bodyPr wrap="none">
            <a:spAutoFit/>
          </a:bodyPr>
          <a:lstStyle/>
          <a:p>
            <a:r>
              <a:rPr lang="en-US" altLang="zh-CN" sz="3200" kern="0" dirty="0">
                <a:solidFill>
                  <a:srgbClr val="000000"/>
                </a:solidFill>
                <a:latin typeface="楷体_GB2312" pitchFamily="49" charset="-122"/>
                <a:ea typeface="黑体" panose="02010609060101010101" pitchFamily="49" charset="-122"/>
                <a:cs typeface="+mj-cs"/>
              </a:rPr>
              <a:t>1.2    OS </a:t>
            </a:r>
            <a:r>
              <a:rPr lang="zh-CN" altLang="en-US" sz="3200" kern="0" dirty="0">
                <a:solidFill>
                  <a:srgbClr val="000000"/>
                </a:solidFill>
                <a:latin typeface="楷体_GB2312" pitchFamily="49" charset="-122"/>
                <a:ea typeface="黑体" panose="02010609060101010101" pitchFamily="49" charset="-122"/>
                <a:cs typeface="+mj-cs"/>
              </a:rPr>
              <a:t>的发展过程</a:t>
            </a:r>
            <a:endParaRPr lang="zh-CN" altLang="en-US" dirty="0"/>
          </a:p>
        </p:txBody>
      </p:sp>
    </p:spTree>
  </p:cSld>
  <p:clrMapOvr>
    <a:masterClrMapping/>
  </p:clrMapOvr>
  <p:transition>
    <p:blinds/>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Text Box 2">
            <a:extLst>
              <a:ext uri="{FF2B5EF4-FFF2-40B4-BE49-F238E27FC236}">
                <a16:creationId xmlns:a16="http://schemas.microsoft.com/office/drawing/2014/main" id="{A276D027-64D2-4D79-A9E1-68B04FD6911F}"/>
              </a:ext>
            </a:extLst>
          </p:cNvPr>
          <p:cNvSpPr txBox="1">
            <a:spLocks noChangeArrowheads="1"/>
          </p:cNvSpPr>
          <p:nvPr/>
        </p:nvSpPr>
        <p:spPr bwMode="auto">
          <a:xfrm>
            <a:off x="533400" y="990600"/>
            <a:ext cx="7696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FontTx/>
              <a:buNone/>
            </a:pPr>
            <a:endParaRPr lang="zh-CN" altLang="zh-CN" sz="2400" b="0">
              <a:latin typeface="Times New Roman" panose="02020603050405020304" pitchFamily="18" charset="0"/>
            </a:endParaRPr>
          </a:p>
        </p:txBody>
      </p:sp>
      <p:sp>
        <p:nvSpPr>
          <p:cNvPr id="21510" name="Rectangle 6">
            <a:extLst>
              <a:ext uri="{FF2B5EF4-FFF2-40B4-BE49-F238E27FC236}">
                <a16:creationId xmlns:a16="http://schemas.microsoft.com/office/drawing/2014/main" id="{A729F185-89FA-424F-BAA7-A2644DDD2D22}"/>
              </a:ext>
            </a:extLst>
          </p:cNvPr>
          <p:cNvSpPr>
            <a:spLocks noGrp="1" noChangeArrowheads="1"/>
          </p:cNvSpPr>
          <p:nvPr>
            <p:ph type="body" idx="1"/>
          </p:nvPr>
        </p:nvSpPr>
        <p:spPr>
          <a:xfrm>
            <a:off x="914400" y="1388427"/>
            <a:ext cx="7315200" cy="4492943"/>
          </a:xfrm>
        </p:spPr>
        <p:txBody>
          <a:bodyPr/>
          <a:lstStyle/>
          <a:p>
            <a:pPr lvl="1" eaLnBrk="1" hangingPunct="1"/>
            <a:r>
              <a:rPr lang="zh-CN" altLang="en-US" dirty="0">
                <a:latin typeface="Times New Roman" panose="02020603050405020304" pitchFamily="18" charset="0"/>
              </a:rPr>
              <a:t>联机批处理：慢速</a:t>
            </a:r>
            <a:r>
              <a:rPr lang="en-US" altLang="zh-CN" dirty="0">
                <a:latin typeface="Times New Roman" panose="02020603050405020304" pitchFamily="18" charset="0"/>
              </a:rPr>
              <a:t>I/O</a:t>
            </a:r>
            <a:r>
              <a:rPr lang="zh-CN" altLang="en-US" dirty="0">
                <a:latin typeface="Times New Roman" panose="02020603050405020304" pitchFamily="18" charset="0"/>
              </a:rPr>
              <a:t>设备和主机直接相连。</a:t>
            </a:r>
          </a:p>
          <a:p>
            <a:pPr lvl="1" eaLnBrk="1" hangingPunct="1"/>
            <a:endParaRPr lang="zh-CN" altLang="en-US" dirty="0">
              <a:latin typeface="Times New Roman" panose="02020603050405020304" pitchFamily="18" charset="0"/>
            </a:endParaRPr>
          </a:p>
          <a:p>
            <a:pPr lvl="1" eaLnBrk="1" hangingPunct="1"/>
            <a:endParaRPr lang="zh-CN" altLang="en-US" dirty="0">
              <a:latin typeface="Times New Roman" panose="02020603050405020304" pitchFamily="18" charset="0"/>
            </a:endParaRPr>
          </a:p>
          <a:p>
            <a:pPr lvl="1" eaLnBrk="1" hangingPunct="1"/>
            <a:endParaRPr lang="zh-CN" altLang="en-US" dirty="0">
              <a:latin typeface="Times New Roman" panose="02020603050405020304" pitchFamily="18" charset="0"/>
            </a:endParaRPr>
          </a:p>
          <a:p>
            <a:pPr lvl="1" eaLnBrk="1" hangingPunct="1"/>
            <a:endParaRPr lang="en-US" altLang="zh-CN" dirty="0">
              <a:latin typeface="Times New Roman" panose="02020603050405020304" pitchFamily="18" charset="0"/>
            </a:endParaRPr>
          </a:p>
        </p:txBody>
      </p:sp>
      <p:graphicFrame>
        <p:nvGraphicFramePr>
          <p:cNvPr id="21511" name="Object 7">
            <a:extLst>
              <a:ext uri="{FF2B5EF4-FFF2-40B4-BE49-F238E27FC236}">
                <a16:creationId xmlns:a16="http://schemas.microsoft.com/office/drawing/2014/main" id="{6D895F6F-34F1-409C-99CF-413724A5C816}"/>
              </a:ext>
            </a:extLst>
          </p:cNvPr>
          <p:cNvGraphicFramePr>
            <a:graphicFrameLocks noChangeAspect="1"/>
          </p:cNvGraphicFramePr>
          <p:nvPr>
            <p:extLst>
              <p:ext uri="{D42A27DB-BD31-4B8C-83A1-F6EECF244321}">
                <p14:modId xmlns:p14="http://schemas.microsoft.com/office/powerpoint/2010/main" val="4264967641"/>
              </p:ext>
            </p:extLst>
          </p:nvPr>
        </p:nvGraphicFramePr>
        <p:xfrm>
          <a:off x="647700" y="2467451"/>
          <a:ext cx="7467600" cy="1354138"/>
        </p:xfrm>
        <a:graphic>
          <a:graphicData uri="http://schemas.openxmlformats.org/presentationml/2006/ole">
            <mc:AlternateContent xmlns:mc="http://schemas.openxmlformats.org/markup-compatibility/2006">
              <mc:Choice xmlns:v="urn:schemas-microsoft-com:vml" Requires="v">
                <p:oleObj name="BMP 图象" r:id="rId2" imgW="4304762" imgH="781159" progId="Paint.Picture">
                  <p:embed/>
                </p:oleObj>
              </mc:Choice>
              <mc:Fallback>
                <p:oleObj name="BMP 图象" r:id="rId2" imgW="4304762" imgH="781159" progId="Paint.Picture">
                  <p:embed/>
                  <p:pic>
                    <p:nvPicPr>
                      <p:cNvPr id="21511" name="Object 7">
                        <a:extLst>
                          <a:ext uri="{FF2B5EF4-FFF2-40B4-BE49-F238E27FC236}">
                            <a16:creationId xmlns:a16="http://schemas.microsoft.com/office/drawing/2014/main" id="{6D895F6F-34F1-409C-99CF-413724A5C8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 y="2467451"/>
                        <a:ext cx="7467600" cy="1354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矩形 1">
            <a:extLst>
              <a:ext uri="{FF2B5EF4-FFF2-40B4-BE49-F238E27FC236}">
                <a16:creationId xmlns:a16="http://schemas.microsoft.com/office/drawing/2014/main" id="{CDD4ADA9-727C-458B-9F65-6934457DAD53}"/>
              </a:ext>
            </a:extLst>
          </p:cNvPr>
          <p:cNvSpPr/>
          <p:nvPr/>
        </p:nvSpPr>
        <p:spPr>
          <a:xfrm>
            <a:off x="1963295" y="214055"/>
            <a:ext cx="3998210" cy="58477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楷体_GB2312" pitchFamily="49" charset="-122"/>
                <a:ea typeface="黑体" panose="02010609060101010101" pitchFamily="49" charset="-122"/>
                <a:cs typeface="+mj-cs"/>
              </a:rPr>
              <a:t>1.2    OS </a:t>
            </a:r>
            <a:r>
              <a:rPr kumimoji="0" lang="zh-CN" altLang="en-US" sz="3200" b="0" i="0" u="none" strike="noStrike" kern="0" cap="none" spc="0" normalizeH="0" baseline="0" noProof="0" dirty="0">
                <a:ln>
                  <a:noFill/>
                </a:ln>
                <a:solidFill>
                  <a:srgbClr val="000000"/>
                </a:solidFill>
                <a:effectLst/>
                <a:uLnTx/>
                <a:uFillTx/>
                <a:latin typeface="楷体_GB2312" pitchFamily="49" charset="-122"/>
                <a:ea typeface="黑体" panose="02010609060101010101" pitchFamily="49" charset="-122"/>
                <a:cs typeface="+mj-cs"/>
              </a:rPr>
              <a:t>的发展过程</a:t>
            </a:r>
            <a:endParaRPr kumimoji="0" lang="zh-CN" altLang="en-US" sz="1800" b="0" i="0" u="none" strike="noStrike" kern="0" cap="none" spc="0" normalizeH="0" baseline="0" noProof="0" dirty="0">
              <a:ln>
                <a:noFill/>
              </a:ln>
              <a:solidFill>
                <a:sysClr val="windowText" lastClr="000000"/>
              </a:solidFill>
              <a:effectLst/>
              <a:uLnTx/>
              <a:uFillTx/>
            </a:endParaRPr>
          </a:p>
        </p:txBody>
      </p:sp>
      <p:pic>
        <p:nvPicPr>
          <p:cNvPr id="3" name="图片 2">
            <a:extLst>
              <a:ext uri="{FF2B5EF4-FFF2-40B4-BE49-F238E27FC236}">
                <a16:creationId xmlns:a16="http://schemas.microsoft.com/office/drawing/2014/main" id="{51C559DA-2E1E-4F4E-BDE1-EA6127F5E2F2}"/>
              </a:ext>
            </a:extLst>
          </p:cNvPr>
          <p:cNvPicPr>
            <a:picLocks noChangeAspect="1"/>
          </p:cNvPicPr>
          <p:nvPr/>
        </p:nvPicPr>
        <p:blipFill>
          <a:blip r:embed="rId4"/>
          <a:stretch>
            <a:fillRect/>
          </a:stretch>
        </p:blipFill>
        <p:spPr>
          <a:xfrm>
            <a:off x="2735398" y="3719479"/>
            <a:ext cx="3046269" cy="2309362"/>
          </a:xfrm>
          <a:prstGeom prst="rect">
            <a:avLst/>
          </a:prstGeom>
        </p:spPr>
      </p:pic>
    </p:spTree>
  </p:cSld>
  <p:clrMapOvr>
    <a:masterClrMapping/>
  </p:clrMapOvr>
  <p:transition>
    <p:blinds/>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5AC1C7-7DF7-47C9-B1F8-B4B432C7C4F9}"/>
              </a:ext>
            </a:extLst>
          </p:cNvPr>
          <p:cNvSpPr>
            <a:spLocks noGrp="1"/>
          </p:cNvSpPr>
          <p:nvPr>
            <p:ph type="title"/>
          </p:nvPr>
        </p:nvSpPr>
        <p:spPr/>
        <p:txBody>
          <a:bodyPr/>
          <a:lstStyle/>
          <a:p>
            <a:r>
              <a:rPr kumimoji="1" lang="en-US" altLang="zh-CN" sz="3200" dirty="0">
                <a:solidFill>
                  <a:srgbClr val="000000"/>
                </a:solidFill>
                <a:latin typeface="楷体_GB2312" pitchFamily="49" charset="-122"/>
                <a:ea typeface="黑体" panose="02010609060101010101" pitchFamily="49" charset="-122"/>
              </a:rPr>
              <a:t>1.2    OS </a:t>
            </a:r>
            <a:r>
              <a:rPr kumimoji="1" lang="zh-CN" altLang="en-US" sz="3200" dirty="0">
                <a:solidFill>
                  <a:srgbClr val="000000"/>
                </a:solidFill>
                <a:latin typeface="楷体_GB2312" pitchFamily="49" charset="-122"/>
                <a:ea typeface="黑体" panose="02010609060101010101" pitchFamily="49" charset="-122"/>
              </a:rPr>
              <a:t>的发展过程</a:t>
            </a:r>
            <a:endParaRPr lang="zh-CN" altLang="en-US" dirty="0"/>
          </a:p>
        </p:txBody>
      </p:sp>
      <p:sp>
        <p:nvSpPr>
          <p:cNvPr id="22533" name="Rectangle 3">
            <a:extLst>
              <a:ext uri="{FF2B5EF4-FFF2-40B4-BE49-F238E27FC236}">
                <a16:creationId xmlns:a16="http://schemas.microsoft.com/office/drawing/2014/main" id="{3D116152-3FCF-46E6-8445-376BB6939CB0}"/>
              </a:ext>
            </a:extLst>
          </p:cNvPr>
          <p:cNvSpPr>
            <a:spLocks noGrp="1" noChangeArrowheads="1"/>
          </p:cNvSpPr>
          <p:nvPr>
            <p:ph type="body" idx="4294967295"/>
          </p:nvPr>
        </p:nvSpPr>
        <p:spPr>
          <a:xfrm>
            <a:off x="457200" y="1239521"/>
            <a:ext cx="7569200" cy="4731580"/>
          </a:xfrm>
          <a:prstGeom prst="rect">
            <a:avLst/>
          </a:prstGeom>
        </p:spPr>
        <p:txBody>
          <a:bodyPr/>
          <a:lstStyle/>
          <a:p>
            <a:pPr lvl="1" eaLnBrk="1" hangingPunct="1"/>
            <a:r>
              <a:rPr lang="zh-CN" altLang="en-US" dirty="0">
                <a:latin typeface="Times New Roman" panose="02020603050405020304" pitchFamily="18" charset="0"/>
              </a:rPr>
              <a:t>脱机批处理</a:t>
            </a:r>
          </a:p>
          <a:p>
            <a:pPr lvl="2" eaLnBrk="1" hangingPunct="1"/>
            <a:r>
              <a:rPr lang="zh-CN" altLang="en-US" dirty="0">
                <a:latin typeface="Times New Roman" panose="02020603050405020304" pitchFamily="18" charset="0"/>
              </a:rPr>
              <a:t>管理作业的运行（装入和运行各种系统处理程序，如汇编，编译，连接装配，程序库等）；完成作业的自动过渡，同时也出现了覆盖等程序设计技术。</a:t>
            </a:r>
          </a:p>
        </p:txBody>
      </p:sp>
      <p:pic>
        <p:nvPicPr>
          <p:cNvPr id="22534" name="Picture 4">
            <a:extLst>
              <a:ext uri="{FF2B5EF4-FFF2-40B4-BE49-F238E27FC236}">
                <a16:creationId xmlns:a16="http://schemas.microsoft.com/office/drawing/2014/main" id="{428B15D9-492D-4D67-BAD8-6885B20704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1446" y="3333923"/>
            <a:ext cx="5161107" cy="2816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0F808A-1DE2-413C-ACCC-E92BF4A996E4}"/>
              </a:ext>
            </a:extLst>
          </p:cNvPr>
          <p:cNvSpPr>
            <a:spLocks noGrp="1"/>
          </p:cNvSpPr>
          <p:nvPr>
            <p:ph type="title"/>
          </p:nvPr>
        </p:nvSpPr>
        <p:spPr/>
        <p:txBody>
          <a:bodyPr/>
          <a:lstStyle/>
          <a:p>
            <a:r>
              <a:rPr kumimoji="1" lang="en-US" altLang="zh-CN" dirty="0">
                <a:solidFill>
                  <a:srgbClr val="000000"/>
                </a:solidFill>
                <a:latin typeface="楷体_GB2312" pitchFamily="49" charset="-122"/>
              </a:rPr>
              <a:t>1.2    OS </a:t>
            </a:r>
            <a:r>
              <a:rPr kumimoji="1" lang="zh-CN" altLang="en-US" dirty="0">
                <a:solidFill>
                  <a:srgbClr val="000000"/>
                </a:solidFill>
                <a:latin typeface="楷体_GB2312" pitchFamily="49" charset="-122"/>
              </a:rPr>
              <a:t>的发展过程</a:t>
            </a:r>
            <a:endParaRPr lang="zh-CN" altLang="en-US" dirty="0"/>
          </a:p>
        </p:txBody>
      </p:sp>
      <p:sp>
        <p:nvSpPr>
          <p:cNvPr id="23557" name="Rectangle 7">
            <a:extLst>
              <a:ext uri="{FF2B5EF4-FFF2-40B4-BE49-F238E27FC236}">
                <a16:creationId xmlns:a16="http://schemas.microsoft.com/office/drawing/2014/main" id="{C9C32A6F-7714-408B-971B-2DF748B9A0FC}"/>
              </a:ext>
            </a:extLst>
          </p:cNvPr>
          <p:cNvSpPr>
            <a:spLocks noGrp="1" noChangeArrowheads="1"/>
          </p:cNvSpPr>
          <p:nvPr>
            <p:ph idx="1"/>
          </p:nvPr>
        </p:nvSpPr>
        <p:spPr/>
        <p:txBody>
          <a:bodyPr/>
          <a:lstStyle/>
          <a:p>
            <a:pPr eaLnBrk="1" hangingPunct="1"/>
            <a:r>
              <a:rPr lang="zh-CN" altLang="en-US" dirty="0">
                <a:latin typeface="Times New Roman" panose="02020603050405020304" pitchFamily="18" charset="0"/>
              </a:rPr>
              <a:t>多道程序系统 （多道批处理系统）</a:t>
            </a:r>
          </a:p>
          <a:p>
            <a:pPr lvl="1" eaLnBrk="1" hangingPunct="1"/>
            <a:r>
              <a:rPr lang="zh-CN" altLang="en-US" dirty="0">
                <a:latin typeface="Times New Roman" panose="02020603050405020304" pitchFamily="18" charset="0"/>
              </a:rPr>
              <a:t>过程</a:t>
            </a:r>
          </a:p>
          <a:p>
            <a:pPr lvl="2" eaLnBrk="1" hangingPunct="1"/>
            <a:r>
              <a:rPr lang="zh-CN" altLang="en-US" dirty="0">
                <a:latin typeface="Times New Roman" panose="02020603050405020304" pitchFamily="18" charset="0"/>
              </a:rPr>
              <a:t>作业提交</a:t>
            </a:r>
            <a:r>
              <a:rPr lang="en-US" altLang="zh-CN" dirty="0">
                <a:latin typeface="Times New Roman" panose="02020603050405020304" pitchFamily="18" charset="0"/>
              </a:rPr>
              <a:t>——&gt;</a:t>
            </a:r>
            <a:r>
              <a:rPr lang="zh-CN" altLang="en-US" dirty="0">
                <a:latin typeface="Times New Roman" panose="02020603050405020304" pitchFamily="18" charset="0"/>
              </a:rPr>
              <a:t>收容或后备</a:t>
            </a:r>
            <a:r>
              <a:rPr lang="en-US" altLang="zh-CN" dirty="0">
                <a:latin typeface="Times New Roman" panose="02020603050405020304" pitchFamily="18" charset="0"/>
              </a:rPr>
              <a:t>——&gt;</a:t>
            </a:r>
            <a:r>
              <a:rPr lang="zh-CN" altLang="en-US" dirty="0">
                <a:latin typeface="Times New Roman" panose="02020603050405020304" pitchFamily="18" charset="0"/>
              </a:rPr>
              <a:t>执行（就绪，运行，等待）</a:t>
            </a:r>
            <a:r>
              <a:rPr lang="en-US" altLang="zh-CN" dirty="0">
                <a:latin typeface="Times New Roman" panose="02020603050405020304" pitchFamily="18" charset="0"/>
              </a:rPr>
              <a:t>——&gt;</a:t>
            </a:r>
            <a:r>
              <a:rPr lang="zh-CN" altLang="en-US" dirty="0">
                <a:latin typeface="Times New Roman" panose="02020603050405020304" pitchFamily="18" charset="0"/>
              </a:rPr>
              <a:t>完成。 </a:t>
            </a:r>
          </a:p>
          <a:p>
            <a:pPr lvl="1" eaLnBrk="1" hangingPunct="1"/>
            <a:r>
              <a:rPr lang="zh-CN" altLang="en-US" dirty="0">
                <a:latin typeface="Times New Roman" panose="02020603050405020304" pitchFamily="18" charset="0"/>
              </a:rPr>
              <a:t>特点</a:t>
            </a:r>
          </a:p>
          <a:p>
            <a:pPr lvl="2" eaLnBrk="1" hangingPunct="1"/>
            <a:r>
              <a:rPr lang="zh-CN" altLang="en-US" dirty="0">
                <a:latin typeface="Times New Roman" panose="02020603050405020304" pitchFamily="18" charset="0"/>
              </a:rPr>
              <a:t>作业间自动调度执行。</a:t>
            </a:r>
          </a:p>
          <a:p>
            <a:pPr lvl="2" eaLnBrk="1" hangingPunct="1"/>
            <a:r>
              <a:rPr lang="zh-CN" altLang="en-US" dirty="0">
                <a:latin typeface="Times New Roman" panose="02020603050405020304" pitchFamily="18" charset="0"/>
              </a:rPr>
              <a:t>资源利用率高，系统吞吐量大。</a:t>
            </a:r>
          </a:p>
          <a:p>
            <a:pPr lvl="2" eaLnBrk="1" hangingPunct="1"/>
            <a:r>
              <a:rPr lang="zh-CN" altLang="en-US" dirty="0">
                <a:latin typeface="Times New Roman" panose="02020603050405020304" pitchFamily="18" charset="0"/>
              </a:rPr>
              <a:t>平均周转时间长，无交互能力，对小型作业不利。</a:t>
            </a:r>
            <a:endParaRPr lang="zh-CN" altLang="en-US" sz="3600" dirty="0"/>
          </a:p>
        </p:txBody>
      </p:sp>
    </p:spTree>
  </p:cSld>
  <p:clrMapOvr>
    <a:masterClrMapping/>
  </p:clrMapOvr>
  <p:transition>
    <p:blinds/>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581" name="Object 3">
            <a:extLst>
              <a:ext uri="{FF2B5EF4-FFF2-40B4-BE49-F238E27FC236}">
                <a16:creationId xmlns:a16="http://schemas.microsoft.com/office/drawing/2014/main" id="{94E64788-2E8F-4795-BDB3-0458A8996D81}"/>
              </a:ext>
            </a:extLst>
          </p:cNvPr>
          <p:cNvGraphicFramePr>
            <a:graphicFrameLocks noChangeAspect="1"/>
          </p:cNvGraphicFramePr>
          <p:nvPr>
            <p:extLst>
              <p:ext uri="{D42A27DB-BD31-4B8C-83A1-F6EECF244321}">
                <p14:modId xmlns:p14="http://schemas.microsoft.com/office/powerpoint/2010/main" val="1672605359"/>
              </p:ext>
            </p:extLst>
          </p:nvPr>
        </p:nvGraphicFramePr>
        <p:xfrm>
          <a:off x="0" y="1276191"/>
          <a:ext cx="9144000" cy="4529138"/>
        </p:xfrm>
        <a:graphic>
          <a:graphicData uri="http://schemas.openxmlformats.org/presentationml/2006/ole">
            <mc:AlternateContent xmlns:mc="http://schemas.openxmlformats.org/markup-compatibility/2006">
              <mc:Choice xmlns:v="urn:schemas-microsoft-com:vml" Requires="v">
                <p:oleObj name="Image" r:id="rId2" imgW="10869841" imgH="5384127" progId="Photoshop.Image.6">
                  <p:embed/>
                </p:oleObj>
              </mc:Choice>
              <mc:Fallback>
                <p:oleObj name="Image" r:id="rId2" imgW="10869841" imgH="5384127" progId="Photoshop.Image.6">
                  <p:embed/>
                  <p:pic>
                    <p:nvPicPr>
                      <p:cNvPr id="24581" name="Object 3">
                        <a:extLst>
                          <a:ext uri="{FF2B5EF4-FFF2-40B4-BE49-F238E27FC236}">
                            <a16:creationId xmlns:a16="http://schemas.microsoft.com/office/drawing/2014/main" id="{94E64788-2E8F-4795-BDB3-0458A8996D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76191"/>
                        <a:ext cx="9144000" cy="452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矩形 1">
            <a:extLst>
              <a:ext uri="{FF2B5EF4-FFF2-40B4-BE49-F238E27FC236}">
                <a16:creationId xmlns:a16="http://schemas.microsoft.com/office/drawing/2014/main" id="{09E538B1-A1DA-4F7E-86CB-FADD8667F38D}"/>
              </a:ext>
            </a:extLst>
          </p:cNvPr>
          <p:cNvSpPr/>
          <p:nvPr/>
        </p:nvSpPr>
        <p:spPr>
          <a:xfrm>
            <a:off x="1953135" y="230853"/>
            <a:ext cx="3998210" cy="58477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楷体_GB2312" pitchFamily="49" charset="-122"/>
                <a:ea typeface="黑体" panose="02010609060101010101" pitchFamily="49" charset="-122"/>
                <a:cs typeface="+mj-cs"/>
              </a:rPr>
              <a:t>1.2    OS </a:t>
            </a:r>
            <a:r>
              <a:rPr kumimoji="0" lang="zh-CN" altLang="en-US" sz="3200" b="0" i="0" u="none" strike="noStrike" kern="0" cap="none" spc="0" normalizeH="0" baseline="0" noProof="0" dirty="0">
                <a:ln>
                  <a:noFill/>
                </a:ln>
                <a:solidFill>
                  <a:srgbClr val="000000"/>
                </a:solidFill>
                <a:effectLst/>
                <a:uLnTx/>
                <a:uFillTx/>
                <a:latin typeface="楷体_GB2312" pitchFamily="49" charset="-122"/>
                <a:ea typeface="黑体" panose="02010609060101010101" pitchFamily="49" charset="-122"/>
                <a:cs typeface="+mj-cs"/>
              </a:rPr>
              <a:t>的发展过程</a:t>
            </a:r>
            <a:endParaRPr kumimoji="0" lang="zh-CN" altLang="en-US" sz="1800" b="0" i="0" u="none" strike="noStrike" kern="0" cap="none" spc="0" normalizeH="0" baseline="0" noProof="0" dirty="0">
              <a:ln>
                <a:noFill/>
              </a:ln>
              <a:solidFill>
                <a:sysClr val="windowText" lastClr="000000"/>
              </a:solidFill>
              <a:effectLst/>
              <a:uLnTx/>
              <a:uFillTx/>
            </a:endParaRPr>
          </a:p>
        </p:txBody>
      </p:sp>
    </p:spTree>
  </p:cSld>
  <p:clrMapOvr>
    <a:masterClrMapping/>
  </p:clrMapOvr>
  <p:transition>
    <p:blinds/>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4">
            <a:extLst>
              <a:ext uri="{FF2B5EF4-FFF2-40B4-BE49-F238E27FC236}">
                <a16:creationId xmlns:a16="http://schemas.microsoft.com/office/drawing/2014/main" id="{B9A1EE92-0618-4E15-804F-5146605C7C0A}"/>
              </a:ext>
            </a:extLst>
          </p:cNvPr>
          <p:cNvSpPr>
            <a:spLocks noGrp="1" noChangeArrowheads="1"/>
          </p:cNvSpPr>
          <p:nvPr>
            <p:ph type="body" idx="1"/>
          </p:nvPr>
        </p:nvSpPr>
        <p:spPr>
          <a:xfrm>
            <a:off x="416560" y="1188720"/>
            <a:ext cx="8727440" cy="4943793"/>
          </a:xfrm>
        </p:spPr>
        <p:txBody>
          <a:bodyPr/>
          <a:lstStyle/>
          <a:p>
            <a:pPr eaLnBrk="1" hangingPunct="1">
              <a:buFont typeface="Wingdings" panose="05000000000000000000" pitchFamily="2" charset="2"/>
              <a:buNone/>
            </a:pPr>
            <a:r>
              <a:rPr lang="en-US" altLang="zh-CN" sz="2000" dirty="0"/>
              <a:t>    				JOB1		JOB2		JOB3</a:t>
            </a:r>
          </a:p>
          <a:p>
            <a:pPr eaLnBrk="1" hangingPunct="1">
              <a:buFont typeface="Wingdings" panose="05000000000000000000" pitchFamily="2" charset="2"/>
              <a:buNone/>
            </a:pPr>
            <a:endParaRPr lang="en-US" altLang="zh-CN" sz="2000" dirty="0"/>
          </a:p>
          <a:p>
            <a:pPr eaLnBrk="1" hangingPunct="1">
              <a:buNone/>
            </a:pPr>
            <a:r>
              <a:rPr lang="en-US" altLang="zh-CN" sz="2000" dirty="0"/>
              <a:t>Type of job	Heavy compute	Heavy I/O	Heavy I/O</a:t>
            </a:r>
          </a:p>
          <a:p>
            <a:pPr eaLnBrk="1" hangingPunct="1">
              <a:buFont typeface="Wingdings" panose="05000000000000000000" pitchFamily="2" charset="2"/>
              <a:buNone/>
            </a:pPr>
            <a:endParaRPr lang="en-US" altLang="zh-CN" sz="2000" dirty="0"/>
          </a:p>
          <a:p>
            <a:pPr eaLnBrk="1" hangingPunct="1">
              <a:buFont typeface="Wingdings" panose="05000000000000000000" pitchFamily="2" charset="2"/>
              <a:buNone/>
            </a:pPr>
            <a:r>
              <a:rPr lang="en-US" altLang="zh-CN" sz="2000" dirty="0"/>
              <a:t>Duration		5 min.		15 min.		10 min.</a:t>
            </a:r>
          </a:p>
          <a:p>
            <a:pPr eaLnBrk="1" hangingPunct="1">
              <a:buFont typeface="Wingdings" panose="05000000000000000000" pitchFamily="2" charset="2"/>
              <a:buNone/>
            </a:pPr>
            <a:endParaRPr lang="en-US" altLang="zh-CN" sz="2000" dirty="0"/>
          </a:p>
          <a:p>
            <a:pPr eaLnBrk="1" hangingPunct="1">
              <a:buFont typeface="Wingdings" panose="05000000000000000000" pitchFamily="2" charset="2"/>
              <a:buNone/>
            </a:pPr>
            <a:r>
              <a:rPr lang="en-US" altLang="zh-CN" sz="2000" dirty="0"/>
              <a:t>Memory required	50K		100 K		80 K</a:t>
            </a:r>
          </a:p>
          <a:p>
            <a:pPr eaLnBrk="1" hangingPunct="1">
              <a:buFont typeface="Wingdings" panose="05000000000000000000" pitchFamily="2" charset="2"/>
              <a:buNone/>
            </a:pPr>
            <a:endParaRPr lang="en-US" altLang="zh-CN" sz="2000" dirty="0"/>
          </a:p>
          <a:p>
            <a:pPr eaLnBrk="1" hangingPunct="1">
              <a:buFont typeface="Wingdings" panose="05000000000000000000" pitchFamily="2" charset="2"/>
              <a:buNone/>
            </a:pPr>
            <a:r>
              <a:rPr lang="en-US" altLang="zh-CN" sz="2000" dirty="0"/>
              <a:t>Need disk </a:t>
            </a:r>
            <a:r>
              <a:rPr lang="zh-CN" altLang="en-US" sz="2000" dirty="0"/>
              <a:t>？</a:t>
            </a:r>
            <a:r>
              <a:rPr lang="en-US" altLang="zh-CN" sz="2000" dirty="0"/>
              <a:t>		No		No		Yes</a:t>
            </a:r>
          </a:p>
          <a:p>
            <a:pPr eaLnBrk="1" hangingPunct="1">
              <a:buFont typeface="Wingdings" panose="05000000000000000000" pitchFamily="2" charset="2"/>
              <a:buNone/>
            </a:pPr>
            <a:endParaRPr lang="en-US" altLang="zh-CN" sz="2000" dirty="0"/>
          </a:p>
          <a:p>
            <a:pPr eaLnBrk="1" hangingPunct="1">
              <a:buFont typeface="Wingdings" panose="05000000000000000000" pitchFamily="2" charset="2"/>
              <a:buNone/>
            </a:pPr>
            <a:r>
              <a:rPr lang="en-US" altLang="zh-CN" sz="2000" dirty="0"/>
              <a:t>Need terminal </a:t>
            </a:r>
            <a:r>
              <a:rPr lang="zh-CN" altLang="en-US" sz="2000" dirty="0"/>
              <a:t>？	</a:t>
            </a:r>
            <a:r>
              <a:rPr lang="en-US" altLang="zh-CN" sz="2000" dirty="0"/>
              <a:t>No		Yes		No</a:t>
            </a:r>
          </a:p>
          <a:p>
            <a:pPr eaLnBrk="1" hangingPunct="1">
              <a:buFont typeface="Wingdings" panose="05000000000000000000" pitchFamily="2" charset="2"/>
              <a:buNone/>
            </a:pPr>
            <a:endParaRPr lang="en-US" altLang="zh-CN" sz="2000" dirty="0"/>
          </a:p>
          <a:p>
            <a:pPr eaLnBrk="1" hangingPunct="1">
              <a:buFont typeface="Wingdings" panose="05000000000000000000" pitchFamily="2" charset="2"/>
              <a:buNone/>
            </a:pPr>
            <a:r>
              <a:rPr lang="en-US" altLang="zh-CN" sz="2000" dirty="0"/>
              <a:t>Need printer </a:t>
            </a:r>
            <a:r>
              <a:rPr lang="zh-CN" altLang="en-US" sz="2000" dirty="0"/>
              <a:t>？</a:t>
            </a:r>
            <a:r>
              <a:rPr lang="en-US" altLang="zh-CN" sz="2000" dirty="0"/>
              <a:t>		No		No		Yes</a:t>
            </a:r>
          </a:p>
        </p:txBody>
      </p:sp>
      <p:sp>
        <p:nvSpPr>
          <p:cNvPr id="2" name="矩形 1">
            <a:extLst>
              <a:ext uri="{FF2B5EF4-FFF2-40B4-BE49-F238E27FC236}">
                <a16:creationId xmlns:a16="http://schemas.microsoft.com/office/drawing/2014/main" id="{03BF7650-05D7-45BD-A330-737D1EA30E8B}"/>
              </a:ext>
            </a:extLst>
          </p:cNvPr>
          <p:cNvSpPr/>
          <p:nvPr/>
        </p:nvSpPr>
        <p:spPr>
          <a:xfrm>
            <a:off x="2003935" y="251173"/>
            <a:ext cx="3998210" cy="58477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楷体_GB2312" pitchFamily="49" charset="-122"/>
                <a:ea typeface="黑体" panose="02010609060101010101" pitchFamily="49" charset="-122"/>
                <a:cs typeface="+mj-cs"/>
              </a:rPr>
              <a:t>1.2    OS </a:t>
            </a:r>
            <a:r>
              <a:rPr kumimoji="0" lang="zh-CN" altLang="en-US" sz="3200" b="0" i="0" u="none" strike="noStrike" kern="0" cap="none" spc="0" normalizeH="0" baseline="0" noProof="0" dirty="0">
                <a:ln>
                  <a:noFill/>
                </a:ln>
                <a:solidFill>
                  <a:srgbClr val="000000"/>
                </a:solidFill>
                <a:effectLst/>
                <a:uLnTx/>
                <a:uFillTx/>
                <a:latin typeface="楷体_GB2312" pitchFamily="49" charset="-122"/>
                <a:ea typeface="黑体" panose="02010609060101010101" pitchFamily="49" charset="-122"/>
                <a:cs typeface="+mj-cs"/>
              </a:rPr>
              <a:t>的发展过程</a:t>
            </a:r>
            <a:endParaRPr kumimoji="0" lang="zh-CN" altLang="en-US" sz="1800" b="0" i="0" u="none" strike="noStrike" kern="0" cap="none" spc="0" normalizeH="0" baseline="0" noProof="0" dirty="0">
              <a:ln>
                <a:noFill/>
              </a:ln>
              <a:solidFill>
                <a:sysClr val="windowText" lastClr="000000"/>
              </a:solidFill>
              <a:effectLst/>
              <a:uLnTx/>
              <a:uFillTx/>
            </a:endParaRPr>
          </a:p>
        </p:txBody>
      </p:sp>
    </p:spTree>
  </p:cSld>
  <p:clrMapOvr>
    <a:masterClrMapping/>
  </p:clrMapOvr>
  <p:transition>
    <p:blinds/>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2A7BFF-B4A1-46CF-B442-E4AC67541F7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437BEA1-B240-44F3-9300-46A00FF6835D}"/>
              </a:ext>
            </a:extLst>
          </p:cNvPr>
          <p:cNvSpPr>
            <a:spLocks noGrp="1"/>
          </p:cNvSpPr>
          <p:nvPr>
            <p:ph idx="1"/>
          </p:nvPr>
        </p:nvSpPr>
        <p:spPr/>
        <p:txBody>
          <a:bodyPr/>
          <a:lstStyle/>
          <a:p>
            <a:pPr eaLnBrk="1" hangingPunct="1">
              <a:lnSpc>
                <a:spcPct val="90000"/>
              </a:lnSpc>
            </a:pPr>
            <a:r>
              <a:rPr lang="zh-CN" altLang="en-US" sz="2800" dirty="0">
                <a:solidFill>
                  <a:schemeClr val="hlink"/>
                </a:solidFill>
              </a:rPr>
              <a:t>成绩计算</a:t>
            </a:r>
          </a:p>
          <a:p>
            <a:pPr lvl="1" eaLnBrk="1" hangingPunct="1">
              <a:lnSpc>
                <a:spcPct val="90000"/>
              </a:lnSpc>
            </a:pPr>
            <a:r>
              <a:rPr lang="zh-CN" altLang="en-US" sz="2400" dirty="0">
                <a:solidFill>
                  <a:srgbClr val="002060"/>
                </a:solidFill>
              </a:rPr>
              <a:t>平时成绩：</a:t>
            </a:r>
            <a:r>
              <a:rPr lang="en-US" altLang="zh-CN" sz="2400" dirty="0">
                <a:solidFill>
                  <a:srgbClr val="002060"/>
                </a:solidFill>
              </a:rPr>
              <a:t>40%</a:t>
            </a:r>
          </a:p>
          <a:p>
            <a:pPr marL="457200" lvl="1" indent="0" eaLnBrk="1" hangingPunct="1">
              <a:lnSpc>
                <a:spcPct val="90000"/>
              </a:lnSpc>
              <a:buNone/>
            </a:pPr>
            <a:r>
              <a:rPr lang="en-US" altLang="zh-CN" sz="2400" dirty="0">
                <a:solidFill>
                  <a:schemeClr val="hlink"/>
                </a:solidFill>
              </a:rPr>
              <a:t>    </a:t>
            </a:r>
            <a:r>
              <a:rPr lang="zh-CN" altLang="en-US" sz="2400" dirty="0">
                <a:solidFill>
                  <a:schemeClr val="hlink"/>
                </a:solidFill>
              </a:rPr>
              <a:t>平时成绩 </a:t>
            </a:r>
            <a:r>
              <a:rPr lang="en-US" altLang="zh-CN" sz="2400" dirty="0">
                <a:solidFill>
                  <a:schemeClr val="hlink"/>
                </a:solidFill>
              </a:rPr>
              <a:t>= </a:t>
            </a:r>
            <a:r>
              <a:rPr lang="zh-CN" altLang="en-US" sz="2400" dirty="0">
                <a:solidFill>
                  <a:schemeClr val="hlink"/>
                </a:solidFill>
              </a:rPr>
              <a:t>考勤*</a:t>
            </a:r>
            <a:r>
              <a:rPr lang="en-US" altLang="zh-CN" sz="2400" dirty="0">
                <a:solidFill>
                  <a:schemeClr val="hlink"/>
                </a:solidFill>
              </a:rPr>
              <a:t>0.2 + </a:t>
            </a:r>
            <a:r>
              <a:rPr lang="zh-CN" altLang="en-US" sz="2400" dirty="0">
                <a:solidFill>
                  <a:schemeClr val="hlink"/>
                </a:solidFill>
              </a:rPr>
              <a:t>作业*</a:t>
            </a:r>
            <a:r>
              <a:rPr lang="en-US" altLang="zh-CN" sz="2400" dirty="0">
                <a:solidFill>
                  <a:schemeClr val="hlink"/>
                </a:solidFill>
              </a:rPr>
              <a:t>0.3 + </a:t>
            </a:r>
            <a:r>
              <a:rPr lang="zh-CN" altLang="en-US" sz="2400" dirty="0">
                <a:solidFill>
                  <a:schemeClr val="hlink"/>
                </a:solidFill>
              </a:rPr>
              <a:t>半期考试*</a:t>
            </a:r>
            <a:r>
              <a:rPr lang="en-US" altLang="zh-CN" sz="2400" dirty="0">
                <a:solidFill>
                  <a:schemeClr val="hlink"/>
                </a:solidFill>
              </a:rPr>
              <a:t>0.2 + </a:t>
            </a:r>
          </a:p>
          <a:p>
            <a:pPr marL="457200" lvl="1" indent="0" eaLnBrk="1" hangingPunct="1">
              <a:lnSpc>
                <a:spcPct val="90000"/>
              </a:lnSpc>
              <a:buNone/>
            </a:pPr>
            <a:r>
              <a:rPr lang="en-US" altLang="zh-CN" sz="2400" dirty="0">
                <a:solidFill>
                  <a:schemeClr val="hlink"/>
                </a:solidFill>
              </a:rPr>
              <a:t>		   </a:t>
            </a:r>
            <a:r>
              <a:rPr lang="zh-CN" altLang="en-US" sz="2400" dirty="0">
                <a:solidFill>
                  <a:schemeClr val="hlink"/>
                </a:solidFill>
              </a:rPr>
              <a:t>小论文等*</a:t>
            </a:r>
            <a:r>
              <a:rPr lang="en-US" altLang="zh-CN" sz="2400" dirty="0">
                <a:solidFill>
                  <a:schemeClr val="hlink"/>
                </a:solidFill>
              </a:rPr>
              <a:t>0.3+</a:t>
            </a:r>
            <a:r>
              <a:rPr lang="zh-CN" altLang="en-US" sz="2400" dirty="0">
                <a:solidFill>
                  <a:schemeClr val="hlink"/>
                </a:solidFill>
              </a:rPr>
              <a:t>表现加分</a:t>
            </a:r>
          </a:p>
          <a:p>
            <a:pPr lvl="1" eaLnBrk="1" hangingPunct="1">
              <a:lnSpc>
                <a:spcPct val="90000"/>
              </a:lnSpc>
            </a:pPr>
            <a:endParaRPr lang="en-US" altLang="zh-CN" sz="2400" dirty="0">
              <a:solidFill>
                <a:schemeClr val="hlink"/>
              </a:solidFill>
            </a:endParaRPr>
          </a:p>
          <a:p>
            <a:pPr lvl="1" eaLnBrk="1" hangingPunct="1">
              <a:lnSpc>
                <a:spcPct val="90000"/>
              </a:lnSpc>
            </a:pPr>
            <a:r>
              <a:rPr lang="zh-CN" altLang="en-US" sz="2400" dirty="0">
                <a:solidFill>
                  <a:srgbClr val="002060"/>
                </a:solidFill>
              </a:rPr>
              <a:t>考试成绩：</a:t>
            </a:r>
            <a:r>
              <a:rPr lang="en-US" altLang="zh-CN" sz="2400" dirty="0">
                <a:solidFill>
                  <a:srgbClr val="002060"/>
                </a:solidFill>
              </a:rPr>
              <a:t>60%</a:t>
            </a:r>
          </a:p>
        </p:txBody>
      </p:sp>
    </p:spTree>
    <p:extLst>
      <p:ext uri="{BB962C8B-B14F-4D97-AF65-F5344CB8AC3E}">
        <p14:creationId xmlns:p14="http://schemas.microsoft.com/office/powerpoint/2010/main" val="27127258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日期占位符 3">
            <a:extLst>
              <a:ext uri="{FF2B5EF4-FFF2-40B4-BE49-F238E27FC236}">
                <a16:creationId xmlns:a16="http://schemas.microsoft.com/office/drawing/2014/main" id="{2ACD39B8-4C26-42BA-9B57-E7F0F173FE4F}"/>
              </a:ext>
            </a:extLst>
          </p:cNvPr>
          <p:cNvSpPr>
            <a:spLocks noGrp="1"/>
          </p:cNvSpPr>
          <p:nvPr>
            <p:ph type="dt" sz="quarter" idx="10"/>
          </p:nvPr>
        </p:nvSpPr>
        <p:spPr bwMode="auto">
          <a:xfrm>
            <a:off x="7451725" y="6381750"/>
            <a:ext cx="16922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zh-CN"/>
            </a:defPPr>
            <a:lvl1pPr algn="l" rtl="0" eaLnBrk="1" fontAlgn="base" hangingPunct="1">
              <a:spcBef>
                <a:spcPct val="0"/>
              </a:spcBef>
              <a:spcAft>
                <a:spcPct val="0"/>
              </a:spcAft>
              <a:defRPr kumimoji="0" sz="1400"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FontTx/>
              <a:buNone/>
              <a:defRPr/>
            </a:pPr>
            <a:fld id="{B7AC76D6-610F-4F6C-A058-B00F4A19AC46}" type="datetime1">
              <a:rPr lang="zh-CN" altLang="en-US" smtClean="0"/>
              <a:pPr>
                <a:spcBef>
                  <a:spcPct val="0"/>
                </a:spcBef>
                <a:buClrTx/>
                <a:buFontTx/>
                <a:buNone/>
                <a:defRPr/>
              </a:pPr>
              <a:t>2022/9/18</a:t>
            </a:fld>
            <a:r>
              <a:rPr lang="en-US" altLang="zh-CN"/>
              <a:t>    </a:t>
            </a:r>
            <a:fld id="{0D79E780-8C19-42DE-992B-C0CCA7317FC9}" type="datetime10">
              <a:rPr lang="zh-CN" altLang="en-US" smtClean="0"/>
              <a:pPr>
                <a:spcBef>
                  <a:spcPct val="0"/>
                </a:spcBef>
                <a:buClrTx/>
                <a:buFontTx/>
                <a:buNone/>
                <a:defRPr/>
              </a:pPr>
              <a:t>22:18</a:t>
            </a:fld>
            <a:endParaRPr kumimoji="0" lang="en-US" altLang="zh-CN" sz="1400" b="0"/>
          </a:p>
        </p:txBody>
      </p:sp>
      <p:sp>
        <p:nvSpPr>
          <p:cNvPr id="26627" name="页脚占位符 4">
            <a:extLst>
              <a:ext uri="{FF2B5EF4-FFF2-40B4-BE49-F238E27FC236}">
                <a16:creationId xmlns:a16="http://schemas.microsoft.com/office/drawing/2014/main" id="{25857797-CE22-4532-BDBC-472AC0ECBC2E}"/>
              </a:ext>
            </a:extLst>
          </p:cNvPr>
          <p:cNvSpPr>
            <a:spLocks noGrp="1"/>
          </p:cNvSpPr>
          <p:nvPr>
            <p:ph type="ftr" sz="quarter" idx="11"/>
          </p:nvPr>
        </p:nvSpPr>
        <p:spPr bwMode="auto">
          <a:xfrm>
            <a:off x="0" y="2209800"/>
            <a:ext cx="533400"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zh-CN"/>
            </a:defPPr>
            <a:lvl1pPr algn="ctr" rtl="0" eaLnBrk="1" fontAlgn="base" hangingPunct="1">
              <a:spcBef>
                <a:spcPct val="0"/>
              </a:spcBef>
              <a:spcAft>
                <a:spcPct val="0"/>
              </a:spcAft>
              <a:defRPr kumimoji="0" sz="2000" kern="1200">
                <a:solidFill>
                  <a:srgbClr val="9900CC"/>
                </a:solidFill>
                <a:latin typeface="隶书" pitchFamily="49" charset="-122"/>
                <a:ea typeface="隶书" pitchFamily="49" charset="-122"/>
                <a:cs typeface="+mn-cs"/>
              </a:defRPr>
            </a:lvl1pPr>
            <a:lvl2pPr marL="4572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FontTx/>
              <a:buNone/>
            </a:pPr>
            <a:r>
              <a:rPr lang="zh-CN" altLang="en-US"/>
              <a:t>操作系统原理</a:t>
            </a:r>
            <a:r>
              <a:rPr lang="en-US" altLang="zh-CN"/>
              <a:t>|</a:t>
            </a:r>
            <a:r>
              <a:rPr lang="zh-CN" altLang="en-US"/>
              <a:t>操作系统引论</a:t>
            </a:r>
            <a:endParaRPr kumimoji="0" lang="zh-CN" altLang="en-US" sz="2000" b="0">
              <a:solidFill>
                <a:srgbClr val="9900CC"/>
              </a:solidFill>
              <a:latin typeface="隶书" panose="02010509060101010101" pitchFamily="49" charset="-122"/>
              <a:ea typeface="隶书" panose="02010509060101010101" pitchFamily="49" charset="-122"/>
            </a:endParaRPr>
          </a:p>
        </p:txBody>
      </p:sp>
      <p:sp>
        <p:nvSpPr>
          <p:cNvPr id="26628" name="灯片编号占位符 5">
            <a:extLst>
              <a:ext uri="{FF2B5EF4-FFF2-40B4-BE49-F238E27FC236}">
                <a16:creationId xmlns:a16="http://schemas.microsoft.com/office/drawing/2014/main" id="{3622B27F-14B2-4AA4-8403-2C7F03D4F1B7}"/>
              </a:ext>
            </a:extLst>
          </p:cNvPr>
          <p:cNvSpPr>
            <a:spLocks noGrp="1"/>
          </p:cNvSpPr>
          <p:nvPr>
            <p:ph type="sldNum" sz="quarter" idx="12"/>
          </p:nvPr>
        </p:nvSpPr>
        <p:spPr bwMode="auto">
          <a:xfrm>
            <a:off x="0" y="57912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zh-CN"/>
            </a:defPPr>
            <a:lvl1pPr algn="ctr" rtl="0" eaLnBrk="1" fontAlgn="base" hangingPunct="1">
              <a:spcBef>
                <a:spcPct val="0"/>
              </a:spcBef>
              <a:spcAft>
                <a:spcPct val="0"/>
              </a:spcAft>
              <a:defRPr kumimoji="0" sz="1600" b="1" kern="1200">
                <a:solidFill>
                  <a:srgbClr val="9900CC"/>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FontTx/>
              <a:buNone/>
              <a:defRPr/>
            </a:pPr>
            <a:fld id="{A638DC07-C193-4F53-BA0E-9956AED7D99E}" type="slidenum">
              <a:rPr lang="en-US" altLang="zh-CN" smtClean="0"/>
              <a:pPr>
                <a:spcBef>
                  <a:spcPct val="0"/>
                </a:spcBef>
                <a:buClrTx/>
                <a:buFontTx/>
                <a:buNone/>
                <a:defRPr/>
              </a:pPr>
              <a:t>30</a:t>
            </a:fld>
            <a:endParaRPr kumimoji="0" lang="en-US" altLang="zh-CN" sz="1600">
              <a:solidFill>
                <a:srgbClr val="9900CC"/>
              </a:solidFill>
            </a:endParaRPr>
          </a:p>
        </p:txBody>
      </p:sp>
      <p:pic>
        <p:nvPicPr>
          <p:cNvPr id="26629" name="Picture 1026" descr="2_6">
            <a:extLst>
              <a:ext uri="{FF2B5EF4-FFF2-40B4-BE49-F238E27FC236}">
                <a16:creationId xmlns:a16="http://schemas.microsoft.com/office/drawing/2014/main" id="{A1AD7E73-57FB-481D-B1EC-040DE8539B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0"/>
            <a:ext cx="9144000" cy="6467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4">
            <a:extLst>
              <a:ext uri="{FF2B5EF4-FFF2-40B4-BE49-F238E27FC236}">
                <a16:creationId xmlns:a16="http://schemas.microsoft.com/office/drawing/2014/main" id="{DEC79783-B865-42C1-A59A-98CF5E605C2B}"/>
              </a:ext>
            </a:extLst>
          </p:cNvPr>
          <p:cNvSpPr>
            <a:spLocks noGrp="1" noChangeArrowheads="1"/>
          </p:cNvSpPr>
          <p:nvPr>
            <p:ph type="body" idx="1"/>
          </p:nvPr>
        </p:nvSpPr>
        <p:spPr>
          <a:xfrm>
            <a:off x="614680" y="1341120"/>
            <a:ext cx="8421688" cy="5675313"/>
          </a:xfrm>
        </p:spPr>
        <p:txBody>
          <a:bodyPr/>
          <a:lstStyle/>
          <a:p>
            <a:pPr>
              <a:spcBef>
                <a:spcPct val="50000"/>
              </a:spcBef>
              <a:buClrTx/>
              <a:buFontTx/>
              <a:buNone/>
            </a:pPr>
            <a:r>
              <a:rPr kumimoji="0" lang="en-US" altLang="zh-CN" sz="2400" b="0" dirty="0">
                <a:latin typeface="Times New Roman" panose="02020603050405020304" pitchFamily="18" charset="0"/>
              </a:rPr>
              <a:t>				</a:t>
            </a:r>
            <a:r>
              <a:rPr kumimoji="0" lang="en-US" altLang="zh-CN" sz="2400" b="0" dirty="0" err="1">
                <a:latin typeface="Times New Roman" panose="02020603050405020304" pitchFamily="18" charset="0"/>
              </a:rPr>
              <a:t>Uniprogramming</a:t>
            </a:r>
            <a:r>
              <a:rPr kumimoji="0" lang="en-US" altLang="zh-CN" sz="2400" b="0" dirty="0">
                <a:latin typeface="Times New Roman" panose="02020603050405020304" pitchFamily="18" charset="0"/>
              </a:rPr>
              <a:t>	Multiprogramming</a:t>
            </a:r>
          </a:p>
          <a:p>
            <a:pPr>
              <a:spcBef>
                <a:spcPct val="50000"/>
              </a:spcBef>
              <a:buClrTx/>
              <a:buFontTx/>
              <a:buNone/>
            </a:pPr>
            <a:r>
              <a:rPr kumimoji="0" lang="en-US" altLang="zh-CN" sz="2400" b="0" dirty="0">
                <a:latin typeface="Times New Roman" panose="02020603050405020304" pitchFamily="18" charset="0"/>
              </a:rPr>
              <a:t>Processor use		22%			43%</a:t>
            </a:r>
          </a:p>
          <a:p>
            <a:pPr>
              <a:spcBef>
                <a:spcPct val="50000"/>
              </a:spcBef>
              <a:buClrTx/>
              <a:buFontTx/>
              <a:buNone/>
            </a:pPr>
            <a:r>
              <a:rPr kumimoji="0" lang="en-US" altLang="zh-CN" sz="2400" b="0" dirty="0">
                <a:latin typeface="Times New Roman" panose="02020603050405020304" pitchFamily="18" charset="0"/>
              </a:rPr>
              <a:t>Memory use		30%			67%</a:t>
            </a:r>
          </a:p>
          <a:p>
            <a:pPr>
              <a:spcBef>
                <a:spcPct val="50000"/>
              </a:spcBef>
              <a:buClrTx/>
              <a:buFontTx/>
              <a:buNone/>
            </a:pPr>
            <a:r>
              <a:rPr kumimoji="0" lang="en-US" altLang="zh-CN" sz="2400" b="0" dirty="0">
                <a:latin typeface="Times New Roman" panose="02020603050405020304" pitchFamily="18" charset="0"/>
              </a:rPr>
              <a:t>Disk use		33%			67%</a:t>
            </a:r>
          </a:p>
          <a:p>
            <a:pPr>
              <a:spcBef>
                <a:spcPct val="50000"/>
              </a:spcBef>
              <a:buClrTx/>
              <a:buFontTx/>
              <a:buNone/>
            </a:pPr>
            <a:r>
              <a:rPr kumimoji="0" lang="en-US" altLang="zh-CN" sz="2400" b="0" dirty="0">
                <a:latin typeface="Times New Roman" panose="02020603050405020304" pitchFamily="18" charset="0"/>
              </a:rPr>
              <a:t>Printer use		33%			67%</a:t>
            </a:r>
          </a:p>
          <a:p>
            <a:pPr>
              <a:spcBef>
                <a:spcPct val="50000"/>
              </a:spcBef>
              <a:buClrTx/>
              <a:buFontTx/>
              <a:buNone/>
            </a:pPr>
            <a:r>
              <a:rPr kumimoji="0" lang="en-US" altLang="zh-CN" sz="2400" b="0" dirty="0">
                <a:latin typeface="Times New Roman" panose="02020603050405020304" pitchFamily="18" charset="0"/>
              </a:rPr>
              <a:t>Elapsed time		30 min.		15 min.</a:t>
            </a:r>
          </a:p>
          <a:p>
            <a:pPr>
              <a:spcBef>
                <a:spcPct val="50000"/>
              </a:spcBef>
              <a:buClrTx/>
              <a:buFontTx/>
              <a:buNone/>
            </a:pPr>
            <a:r>
              <a:rPr kumimoji="0" lang="en-US" altLang="zh-CN" sz="2400" b="0" dirty="0">
                <a:latin typeface="Times New Roman" panose="02020603050405020304" pitchFamily="18" charset="0"/>
              </a:rPr>
              <a:t>Throughput rate	6 jobs/</a:t>
            </a:r>
            <a:r>
              <a:rPr kumimoji="0" lang="en-US" altLang="zh-CN" sz="2400" b="0" dirty="0" err="1">
                <a:latin typeface="Times New Roman" panose="02020603050405020304" pitchFamily="18" charset="0"/>
              </a:rPr>
              <a:t>hr</a:t>
            </a:r>
            <a:r>
              <a:rPr kumimoji="0" lang="en-US" altLang="zh-CN" sz="2400" b="0" dirty="0">
                <a:latin typeface="Times New Roman" panose="02020603050405020304" pitchFamily="18" charset="0"/>
              </a:rPr>
              <a:t>		12 jobs/</a:t>
            </a:r>
            <a:r>
              <a:rPr kumimoji="0" lang="en-US" altLang="zh-CN" sz="2400" b="0" dirty="0" err="1">
                <a:latin typeface="Times New Roman" panose="02020603050405020304" pitchFamily="18" charset="0"/>
              </a:rPr>
              <a:t>hr</a:t>
            </a:r>
            <a:endParaRPr kumimoji="0" lang="en-US" altLang="zh-CN" sz="2400" b="0" dirty="0">
              <a:latin typeface="Times New Roman" panose="02020603050405020304" pitchFamily="18" charset="0"/>
            </a:endParaRPr>
          </a:p>
          <a:p>
            <a:pPr>
              <a:spcBef>
                <a:spcPct val="50000"/>
              </a:spcBef>
              <a:buClrTx/>
              <a:buFontTx/>
              <a:buNone/>
            </a:pPr>
            <a:r>
              <a:rPr kumimoji="0" lang="en-US" altLang="zh-CN" sz="2400" b="0" dirty="0">
                <a:latin typeface="Times New Roman" panose="02020603050405020304" pitchFamily="18" charset="0"/>
              </a:rPr>
              <a:t>Mean response time	18 min.		10 min.</a:t>
            </a:r>
            <a:endParaRPr lang="en-US" altLang="zh-CN" sz="2800" dirty="0"/>
          </a:p>
        </p:txBody>
      </p:sp>
      <p:sp>
        <p:nvSpPr>
          <p:cNvPr id="2" name="矩形 1">
            <a:extLst>
              <a:ext uri="{FF2B5EF4-FFF2-40B4-BE49-F238E27FC236}">
                <a16:creationId xmlns:a16="http://schemas.microsoft.com/office/drawing/2014/main" id="{CCC4532D-EF2F-40A7-A251-19C1CEE63086}"/>
              </a:ext>
            </a:extLst>
          </p:cNvPr>
          <p:cNvSpPr/>
          <p:nvPr/>
        </p:nvSpPr>
        <p:spPr>
          <a:xfrm>
            <a:off x="2105535" y="137538"/>
            <a:ext cx="3998210" cy="58477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楷体_GB2312" pitchFamily="49" charset="-122"/>
                <a:ea typeface="黑体" panose="02010609060101010101" pitchFamily="49" charset="-122"/>
                <a:cs typeface="+mj-cs"/>
              </a:rPr>
              <a:t>1.2    OS </a:t>
            </a:r>
            <a:r>
              <a:rPr kumimoji="0" lang="zh-CN" altLang="en-US" sz="3200" b="0" i="0" u="none" strike="noStrike" kern="0" cap="none" spc="0" normalizeH="0" baseline="0" noProof="0" dirty="0">
                <a:ln>
                  <a:noFill/>
                </a:ln>
                <a:solidFill>
                  <a:srgbClr val="000000"/>
                </a:solidFill>
                <a:effectLst/>
                <a:uLnTx/>
                <a:uFillTx/>
                <a:latin typeface="楷体_GB2312" pitchFamily="49" charset="-122"/>
                <a:ea typeface="黑体" panose="02010609060101010101" pitchFamily="49" charset="-122"/>
                <a:cs typeface="+mj-cs"/>
              </a:rPr>
              <a:t>的发展过程</a:t>
            </a:r>
            <a:endParaRPr kumimoji="0" lang="zh-CN" altLang="en-US" sz="1800" b="0" i="0" u="none" strike="noStrike" kern="0" cap="none" spc="0" normalizeH="0" baseline="0" noProof="0" dirty="0">
              <a:ln>
                <a:noFill/>
              </a:ln>
              <a:solidFill>
                <a:sysClr val="windowText" lastClr="000000"/>
              </a:solidFill>
              <a:effectLst/>
              <a:uLnTx/>
              <a:uFillTx/>
            </a:endParaRPr>
          </a:p>
        </p:txBody>
      </p:sp>
    </p:spTree>
  </p:cSld>
  <p:clrMapOvr>
    <a:masterClrMapping/>
  </p:clrMapOvr>
  <p:transition>
    <p:blinds/>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Rectangle 4">
            <a:extLst>
              <a:ext uri="{FF2B5EF4-FFF2-40B4-BE49-F238E27FC236}">
                <a16:creationId xmlns:a16="http://schemas.microsoft.com/office/drawing/2014/main" id="{EC6A69C6-392D-4705-929B-8AE110642920}"/>
              </a:ext>
            </a:extLst>
          </p:cNvPr>
          <p:cNvSpPr>
            <a:spLocks noGrp="1" noChangeArrowheads="1"/>
          </p:cNvSpPr>
          <p:nvPr>
            <p:ph type="body" idx="1"/>
          </p:nvPr>
        </p:nvSpPr>
        <p:spPr>
          <a:xfrm>
            <a:off x="762000" y="1412240"/>
            <a:ext cx="7467600" cy="4720273"/>
          </a:xfrm>
        </p:spPr>
        <p:txBody>
          <a:bodyPr/>
          <a:lstStyle/>
          <a:p>
            <a:pPr lvl="1" eaLnBrk="1" hangingPunct="1"/>
            <a:r>
              <a:rPr lang="zh-CN" altLang="en-US" dirty="0">
                <a:latin typeface="Times New Roman" panose="02020603050405020304" pitchFamily="18" charset="0"/>
              </a:rPr>
              <a:t>需解决的技术问题</a:t>
            </a:r>
          </a:p>
          <a:p>
            <a:pPr lvl="2" eaLnBrk="1" hangingPunct="1"/>
            <a:r>
              <a:rPr lang="zh-CN" altLang="en-US" dirty="0">
                <a:latin typeface="Times New Roman" panose="02020603050405020304" pitchFamily="18" charset="0"/>
              </a:rPr>
              <a:t>同步，互斥；内存覆盖，交换技术，虚拟存储，内存的保护；文件管理和设备管理。</a:t>
            </a:r>
          </a:p>
          <a:p>
            <a:pPr lvl="1" eaLnBrk="1" hangingPunct="1"/>
            <a:r>
              <a:rPr lang="zh-CN" altLang="en-US" dirty="0">
                <a:latin typeface="Times New Roman" panose="02020603050405020304" pitchFamily="18" charset="0"/>
              </a:rPr>
              <a:t>管理程序的功能  </a:t>
            </a:r>
          </a:p>
          <a:p>
            <a:pPr lvl="2" eaLnBrk="1" hangingPunct="1"/>
            <a:r>
              <a:rPr lang="zh-CN" altLang="en-US" dirty="0">
                <a:latin typeface="Times New Roman" panose="02020603050405020304" pitchFamily="18" charset="0"/>
              </a:rPr>
              <a:t>存储器管理  </a:t>
            </a:r>
          </a:p>
          <a:p>
            <a:pPr lvl="2" eaLnBrk="1" hangingPunct="1"/>
            <a:r>
              <a:rPr lang="zh-CN" altLang="en-US" dirty="0">
                <a:latin typeface="Times New Roman" panose="02020603050405020304" pitchFamily="18" charset="0"/>
              </a:rPr>
              <a:t>处理机管理</a:t>
            </a:r>
          </a:p>
          <a:p>
            <a:pPr lvl="2" eaLnBrk="1" hangingPunct="1"/>
            <a:r>
              <a:rPr lang="zh-CN" altLang="en-US" dirty="0">
                <a:latin typeface="Times New Roman" panose="02020603050405020304" pitchFamily="18" charset="0"/>
              </a:rPr>
              <a:t>设备管理 </a:t>
            </a:r>
          </a:p>
          <a:p>
            <a:pPr lvl="2" eaLnBrk="1" hangingPunct="1"/>
            <a:r>
              <a:rPr lang="zh-CN" altLang="en-US" dirty="0">
                <a:latin typeface="Times New Roman" panose="02020603050405020304" pitchFamily="18" charset="0"/>
              </a:rPr>
              <a:t>文件系统</a:t>
            </a:r>
            <a:endParaRPr lang="zh-CN" altLang="en-US" sz="3600" dirty="0"/>
          </a:p>
        </p:txBody>
      </p:sp>
      <p:sp>
        <p:nvSpPr>
          <p:cNvPr id="2" name="矩形 1">
            <a:extLst>
              <a:ext uri="{FF2B5EF4-FFF2-40B4-BE49-F238E27FC236}">
                <a16:creationId xmlns:a16="http://schemas.microsoft.com/office/drawing/2014/main" id="{33BD5F82-6086-4163-9D22-74E04F3246DC}"/>
              </a:ext>
            </a:extLst>
          </p:cNvPr>
          <p:cNvSpPr/>
          <p:nvPr/>
        </p:nvSpPr>
        <p:spPr>
          <a:xfrm>
            <a:off x="1993775" y="241013"/>
            <a:ext cx="3998210" cy="58477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楷体_GB2312" pitchFamily="49" charset="-122"/>
                <a:ea typeface="黑体" panose="02010609060101010101" pitchFamily="49" charset="-122"/>
                <a:cs typeface="+mj-cs"/>
              </a:rPr>
              <a:t>1.2    OS </a:t>
            </a:r>
            <a:r>
              <a:rPr kumimoji="0" lang="zh-CN" altLang="en-US" sz="3200" b="0" i="0" u="none" strike="noStrike" kern="0" cap="none" spc="0" normalizeH="0" baseline="0" noProof="0" dirty="0">
                <a:ln>
                  <a:noFill/>
                </a:ln>
                <a:solidFill>
                  <a:srgbClr val="000000"/>
                </a:solidFill>
                <a:effectLst/>
                <a:uLnTx/>
                <a:uFillTx/>
                <a:latin typeface="楷体_GB2312" pitchFamily="49" charset="-122"/>
                <a:ea typeface="黑体" panose="02010609060101010101" pitchFamily="49" charset="-122"/>
                <a:cs typeface="+mj-cs"/>
              </a:rPr>
              <a:t>的发展过程</a:t>
            </a:r>
            <a:endParaRPr kumimoji="0" lang="zh-CN" altLang="en-US" sz="1800" b="0" i="0" u="none" strike="noStrike" kern="0" cap="none" spc="0" normalizeH="0" baseline="0" noProof="0" dirty="0">
              <a:ln>
                <a:noFill/>
              </a:ln>
              <a:solidFill>
                <a:sysClr val="windowText" lastClr="000000"/>
              </a:solidFill>
              <a:effectLst/>
              <a:uLnTx/>
              <a:uFillTx/>
            </a:endParaRPr>
          </a:p>
        </p:txBody>
      </p:sp>
    </p:spTree>
  </p:cSld>
  <p:clrMapOvr>
    <a:masterClrMapping/>
  </p:clrMapOvr>
  <p:transition>
    <p:blinds/>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Rectangle 4">
            <a:extLst>
              <a:ext uri="{FF2B5EF4-FFF2-40B4-BE49-F238E27FC236}">
                <a16:creationId xmlns:a16="http://schemas.microsoft.com/office/drawing/2014/main" id="{A49CB480-6747-449F-BB5D-9E001287A465}"/>
              </a:ext>
            </a:extLst>
          </p:cNvPr>
          <p:cNvSpPr>
            <a:spLocks noGrp="1" noChangeArrowheads="1"/>
          </p:cNvSpPr>
          <p:nvPr>
            <p:ph type="body" idx="1"/>
          </p:nvPr>
        </p:nvSpPr>
        <p:spPr>
          <a:xfrm>
            <a:off x="533400" y="1452880"/>
            <a:ext cx="8204200" cy="4679633"/>
          </a:xfrm>
        </p:spPr>
        <p:txBody>
          <a:bodyPr/>
          <a:lstStyle/>
          <a:p>
            <a:pPr eaLnBrk="1" hangingPunct="1"/>
            <a:r>
              <a:rPr lang="zh-CN" altLang="en-US" dirty="0">
                <a:latin typeface="Times New Roman" panose="02020603050405020304" pitchFamily="18" charset="0"/>
              </a:rPr>
              <a:t>分时系统（</a:t>
            </a:r>
            <a:r>
              <a:rPr lang="en-US" altLang="zh-CN" dirty="0">
                <a:latin typeface="Times New Roman" panose="02020603050405020304" pitchFamily="18" charset="0"/>
              </a:rPr>
              <a:t>Time-Sharing System</a:t>
            </a:r>
            <a:r>
              <a:rPr lang="zh-CN" altLang="en-US" dirty="0">
                <a:latin typeface="Times New Roman" panose="02020603050405020304" pitchFamily="18" charset="0"/>
              </a:rPr>
              <a:t>）</a:t>
            </a:r>
          </a:p>
          <a:p>
            <a:pPr lvl="1" eaLnBrk="1" hangingPunct="1"/>
            <a:r>
              <a:rPr lang="zh-CN" altLang="en-US" dirty="0">
                <a:latin typeface="Times New Roman" panose="02020603050405020304" pitchFamily="18" charset="0"/>
              </a:rPr>
              <a:t>分时和分时系统</a:t>
            </a:r>
          </a:p>
          <a:p>
            <a:pPr lvl="2" eaLnBrk="1" hangingPunct="1"/>
            <a:r>
              <a:rPr lang="zh-CN" altLang="en-US" dirty="0">
                <a:latin typeface="Times New Roman" panose="02020603050405020304" pitchFamily="18" charset="0"/>
              </a:rPr>
              <a:t>一台计算机可同时连接多个用户终端，系统把处理机的运行时间分成很短的时间片，按时间片轮流把</a:t>
            </a:r>
            <a:r>
              <a:rPr lang="en-US" altLang="zh-CN" dirty="0">
                <a:latin typeface="Times New Roman" panose="02020603050405020304" pitchFamily="18" charset="0"/>
              </a:rPr>
              <a:t>CPU</a:t>
            </a:r>
            <a:r>
              <a:rPr lang="zh-CN" altLang="en-US" dirty="0">
                <a:latin typeface="Times New Roman" panose="02020603050405020304" pitchFamily="18" charset="0"/>
              </a:rPr>
              <a:t>，分配给每个联机作业使用。</a:t>
            </a:r>
          </a:p>
          <a:p>
            <a:pPr lvl="2" eaLnBrk="1" hangingPunct="1"/>
            <a:r>
              <a:rPr lang="zh-CN" altLang="en-US" dirty="0">
                <a:latin typeface="Times New Roman" panose="02020603050405020304" pitchFamily="18" charset="0"/>
              </a:rPr>
              <a:t>分时</a:t>
            </a:r>
            <a:r>
              <a:rPr lang="en-US" altLang="zh-CN" dirty="0">
                <a:latin typeface="Times New Roman" panose="02020603050405020304" pitchFamily="18" charset="0"/>
              </a:rPr>
              <a:t>OS</a:t>
            </a:r>
            <a:r>
              <a:rPr lang="zh-CN" altLang="en-US" dirty="0">
                <a:latin typeface="Times New Roman" panose="02020603050405020304" pitchFamily="18" charset="0"/>
              </a:rPr>
              <a:t>是一个联机（</a:t>
            </a:r>
            <a:r>
              <a:rPr lang="en-US" altLang="zh-CN" dirty="0">
                <a:latin typeface="Times New Roman" panose="02020603050405020304" pitchFamily="18" charset="0"/>
              </a:rPr>
              <a:t>ON –LINE</a:t>
            </a:r>
            <a:r>
              <a:rPr lang="zh-CN" altLang="en-US" dirty="0">
                <a:latin typeface="Times New Roman" panose="02020603050405020304" pitchFamily="18" charset="0"/>
              </a:rPr>
              <a:t>），多用户（</a:t>
            </a:r>
            <a:r>
              <a:rPr lang="en-US" altLang="zh-CN" dirty="0">
                <a:latin typeface="Times New Roman" panose="02020603050405020304" pitchFamily="18" charset="0"/>
              </a:rPr>
              <a:t>MULTIUSER</a:t>
            </a:r>
            <a:r>
              <a:rPr lang="zh-CN" altLang="en-US" dirty="0">
                <a:latin typeface="Times New Roman" panose="02020603050405020304" pitchFamily="18" charset="0"/>
              </a:rPr>
              <a:t>），交互式（</a:t>
            </a:r>
            <a:r>
              <a:rPr lang="en-US" altLang="zh-CN" dirty="0">
                <a:latin typeface="Times New Roman" panose="02020603050405020304" pitchFamily="18" charset="0"/>
              </a:rPr>
              <a:t>INTERACTIVE</a:t>
            </a:r>
            <a:r>
              <a:rPr lang="zh-CN" altLang="en-US" dirty="0">
                <a:latin typeface="Times New Roman" panose="02020603050405020304" pitchFamily="18" charset="0"/>
              </a:rPr>
              <a:t>）的</a:t>
            </a:r>
            <a:r>
              <a:rPr lang="en-US" altLang="zh-CN" dirty="0">
                <a:latin typeface="Times New Roman" panose="02020603050405020304" pitchFamily="18" charset="0"/>
              </a:rPr>
              <a:t>OS</a:t>
            </a:r>
            <a:r>
              <a:rPr lang="zh-CN" altLang="en-US" dirty="0">
                <a:latin typeface="Times New Roman" panose="02020603050405020304" pitchFamily="18" charset="0"/>
              </a:rPr>
              <a:t>。</a:t>
            </a:r>
          </a:p>
        </p:txBody>
      </p:sp>
      <p:sp>
        <p:nvSpPr>
          <p:cNvPr id="2" name="矩形 1">
            <a:extLst>
              <a:ext uri="{FF2B5EF4-FFF2-40B4-BE49-F238E27FC236}">
                <a16:creationId xmlns:a16="http://schemas.microsoft.com/office/drawing/2014/main" id="{C5FA89A4-52BB-4C92-93A6-A744D6E2E5A6}"/>
              </a:ext>
            </a:extLst>
          </p:cNvPr>
          <p:cNvSpPr/>
          <p:nvPr/>
        </p:nvSpPr>
        <p:spPr>
          <a:xfrm>
            <a:off x="2024255" y="232788"/>
            <a:ext cx="3998210" cy="58477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楷体_GB2312" pitchFamily="49" charset="-122"/>
                <a:ea typeface="黑体" panose="02010609060101010101" pitchFamily="49" charset="-122"/>
                <a:cs typeface="+mj-cs"/>
              </a:rPr>
              <a:t>1.2    OS </a:t>
            </a:r>
            <a:r>
              <a:rPr kumimoji="0" lang="zh-CN" altLang="en-US" sz="3200" b="0" i="0" u="none" strike="noStrike" kern="0" cap="none" spc="0" normalizeH="0" baseline="0" noProof="0" dirty="0">
                <a:ln>
                  <a:noFill/>
                </a:ln>
                <a:solidFill>
                  <a:srgbClr val="000000"/>
                </a:solidFill>
                <a:effectLst/>
                <a:uLnTx/>
                <a:uFillTx/>
                <a:latin typeface="楷体_GB2312" pitchFamily="49" charset="-122"/>
                <a:ea typeface="黑体" panose="02010609060101010101" pitchFamily="49" charset="-122"/>
                <a:cs typeface="+mj-cs"/>
              </a:rPr>
              <a:t>的发展过程</a:t>
            </a:r>
            <a:endParaRPr kumimoji="0" lang="zh-CN" altLang="en-US" sz="1800" b="0" i="0" u="none" strike="noStrike" kern="0" cap="none" spc="0" normalizeH="0" baseline="0" noProof="0" dirty="0">
              <a:ln>
                <a:noFill/>
              </a:ln>
              <a:solidFill>
                <a:sysClr val="windowText" lastClr="000000"/>
              </a:solidFill>
              <a:effectLst/>
              <a:uLnTx/>
              <a:uFillTx/>
            </a:endParaRPr>
          </a:p>
        </p:txBody>
      </p:sp>
    </p:spTree>
  </p:cSld>
  <p:clrMapOvr>
    <a:masterClrMapping/>
  </p:clrMapOvr>
  <p:transition>
    <p:blinds/>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5" name="Rectangle 4">
            <a:extLst>
              <a:ext uri="{FF2B5EF4-FFF2-40B4-BE49-F238E27FC236}">
                <a16:creationId xmlns:a16="http://schemas.microsoft.com/office/drawing/2014/main" id="{167F3821-EE2F-4968-9D4A-74820D0407B4}"/>
              </a:ext>
            </a:extLst>
          </p:cNvPr>
          <p:cNvSpPr>
            <a:spLocks noGrp="1" noChangeArrowheads="1"/>
          </p:cNvSpPr>
          <p:nvPr>
            <p:ph type="body" idx="1"/>
          </p:nvPr>
        </p:nvSpPr>
        <p:spPr>
          <a:xfrm>
            <a:off x="467360" y="1442720"/>
            <a:ext cx="8209280" cy="4932680"/>
          </a:xfrm>
        </p:spPr>
        <p:txBody>
          <a:bodyPr/>
          <a:lstStyle/>
          <a:p>
            <a:pPr lvl="1" eaLnBrk="1" hangingPunct="1">
              <a:lnSpc>
                <a:spcPct val="90000"/>
              </a:lnSpc>
            </a:pPr>
            <a:r>
              <a:rPr lang="zh-CN" altLang="en-US" sz="2400" dirty="0">
                <a:latin typeface="Times New Roman" panose="02020603050405020304" pitchFamily="18" charset="0"/>
              </a:rPr>
              <a:t>分时系统的类型</a:t>
            </a:r>
          </a:p>
          <a:p>
            <a:pPr lvl="2" eaLnBrk="1" hangingPunct="1">
              <a:lnSpc>
                <a:spcPct val="90000"/>
              </a:lnSpc>
            </a:pPr>
            <a:r>
              <a:rPr lang="zh-CN" altLang="en-US" sz="2000" dirty="0">
                <a:latin typeface="Times New Roman" panose="02020603050405020304" pitchFamily="18" charset="0"/>
              </a:rPr>
              <a:t>单道分时系统</a:t>
            </a:r>
          </a:p>
          <a:p>
            <a:pPr lvl="2" eaLnBrk="1" hangingPunct="1">
              <a:lnSpc>
                <a:spcPct val="90000"/>
              </a:lnSpc>
            </a:pPr>
            <a:r>
              <a:rPr lang="zh-CN" altLang="en-US" sz="2000" dirty="0">
                <a:latin typeface="Times New Roman" panose="02020603050405020304" pitchFamily="18" charset="0"/>
              </a:rPr>
              <a:t>“前台”和“后台”分时系统</a:t>
            </a:r>
          </a:p>
          <a:p>
            <a:pPr lvl="2" eaLnBrk="1" hangingPunct="1">
              <a:lnSpc>
                <a:spcPct val="90000"/>
              </a:lnSpc>
            </a:pPr>
            <a:r>
              <a:rPr lang="zh-CN" altLang="en-US" sz="2000" dirty="0">
                <a:latin typeface="Times New Roman" panose="02020603050405020304" pitchFamily="18" charset="0"/>
              </a:rPr>
              <a:t>多道分时系统</a:t>
            </a:r>
          </a:p>
          <a:p>
            <a:pPr lvl="1" eaLnBrk="1" hangingPunct="1">
              <a:lnSpc>
                <a:spcPct val="90000"/>
              </a:lnSpc>
            </a:pPr>
            <a:r>
              <a:rPr lang="zh-CN" altLang="en-US" sz="2400" dirty="0">
                <a:latin typeface="Times New Roman" panose="02020603050405020304" pitchFamily="18" charset="0"/>
              </a:rPr>
              <a:t>分时系统的特点</a:t>
            </a:r>
          </a:p>
          <a:p>
            <a:pPr lvl="2" eaLnBrk="1" hangingPunct="1">
              <a:lnSpc>
                <a:spcPct val="90000"/>
              </a:lnSpc>
            </a:pPr>
            <a:r>
              <a:rPr lang="zh-CN" altLang="en-US" sz="2000" dirty="0">
                <a:latin typeface="Times New Roman" panose="02020603050405020304" pitchFamily="18" charset="0"/>
              </a:rPr>
              <a:t>多道性，独立性，及时性，交互性。</a:t>
            </a:r>
          </a:p>
          <a:p>
            <a:pPr lvl="1" eaLnBrk="1" hangingPunct="1">
              <a:lnSpc>
                <a:spcPct val="90000"/>
              </a:lnSpc>
            </a:pPr>
            <a:r>
              <a:rPr lang="zh-CN" altLang="en-US" sz="2400" dirty="0">
                <a:latin typeface="Times New Roman" panose="02020603050405020304" pitchFamily="18" charset="0"/>
              </a:rPr>
              <a:t>调进</a:t>
            </a:r>
            <a:r>
              <a:rPr lang="en-US" altLang="zh-CN" sz="2400" dirty="0">
                <a:latin typeface="Times New Roman" panose="02020603050405020304" pitchFamily="18" charset="0"/>
              </a:rPr>
              <a:t>/</a:t>
            </a:r>
            <a:r>
              <a:rPr lang="zh-CN" altLang="en-US" sz="2400" dirty="0">
                <a:latin typeface="Times New Roman" panose="02020603050405020304" pitchFamily="18" charset="0"/>
              </a:rPr>
              <a:t>调出（</a:t>
            </a:r>
            <a:r>
              <a:rPr lang="en-US" altLang="zh-CN" sz="2400" dirty="0">
                <a:latin typeface="Times New Roman" panose="02020603050405020304" pitchFamily="18" charset="0"/>
              </a:rPr>
              <a:t>Roll-in /Roll—out </a:t>
            </a:r>
            <a:r>
              <a:rPr lang="zh-CN" altLang="en-US" sz="2400" dirty="0">
                <a:latin typeface="Times New Roman" panose="02020603050405020304" pitchFamily="18" charset="0"/>
              </a:rPr>
              <a:t>）</a:t>
            </a:r>
          </a:p>
          <a:p>
            <a:pPr lvl="1" eaLnBrk="1" hangingPunct="1">
              <a:lnSpc>
                <a:spcPct val="90000"/>
              </a:lnSpc>
            </a:pPr>
            <a:r>
              <a:rPr lang="zh-CN" altLang="en-US" sz="2400" dirty="0">
                <a:latin typeface="Times New Roman" panose="02020603050405020304" pitchFamily="18" charset="0"/>
              </a:rPr>
              <a:t> 响应时间</a:t>
            </a:r>
          </a:p>
          <a:p>
            <a:pPr algn="just" eaLnBrk="1" hangingPunct="1">
              <a:lnSpc>
                <a:spcPct val="90000"/>
              </a:lnSpc>
              <a:spcBef>
                <a:spcPct val="50000"/>
              </a:spcBef>
              <a:buClrTx/>
              <a:buFontTx/>
              <a:buNone/>
            </a:pPr>
            <a:r>
              <a:rPr lang="zh-CN" altLang="en-US" sz="2400" dirty="0">
                <a:latin typeface="Times New Roman" panose="02020603050405020304" pitchFamily="18" charset="0"/>
              </a:rPr>
              <a:t>           终端用户发出一个命令到系统处理完这条命令并作出回答所需要的时间：</a:t>
            </a:r>
          </a:p>
          <a:p>
            <a:pPr algn="just" eaLnBrk="1" hangingPunct="1">
              <a:lnSpc>
                <a:spcPct val="90000"/>
              </a:lnSpc>
              <a:spcBef>
                <a:spcPct val="50000"/>
              </a:spcBef>
              <a:buClrTx/>
              <a:buFontTx/>
              <a:buNone/>
            </a:pPr>
            <a:r>
              <a:rPr lang="zh-CN" altLang="en-US" sz="2400" dirty="0">
                <a:latin typeface="Times New Roman" panose="02020603050405020304" pitchFamily="18" charset="0"/>
              </a:rPr>
              <a:t>      		</a:t>
            </a:r>
            <a:r>
              <a:rPr lang="en-US" altLang="zh-CN" sz="2400" dirty="0">
                <a:latin typeface="Times New Roman" panose="02020603050405020304" pitchFamily="18" charset="0"/>
              </a:rPr>
              <a:t>T=n * Q  </a:t>
            </a:r>
            <a:endParaRPr lang="en-US" altLang="zh-CN" sz="4000" dirty="0"/>
          </a:p>
        </p:txBody>
      </p:sp>
      <p:sp>
        <p:nvSpPr>
          <p:cNvPr id="2" name="矩形 1">
            <a:extLst>
              <a:ext uri="{FF2B5EF4-FFF2-40B4-BE49-F238E27FC236}">
                <a16:creationId xmlns:a16="http://schemas.microsoft.com/office/drawing/2014/main" id="{077E5411-E0C1-4D60-9CE6-4A1BF0111EE4}"/>
              </a:ext>
            </a:extLst>
          </p:cNvPr>
          <p:cNvSpPr/>
          <p:nvPr/>
        </p:nvSpPr>
        <p:spPr>
          <a:xfrm>
            <a:off x="1963295" y="271493"/>
            <a:ext cx="3998210" cy="58477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楷体_GB2312" pitchFamily="49" charset="-122"/>
                <a:ea typeface="黑体" panose="02010609060101010101" pitchFamily="49" charset="-122"/>
                <a:cs typeface="+mj-cs"/>
              </a:rPr>
              <a:t>1.2    OS </a:t>
            </a:r>
            <a:r>
              <a:rPr kumimoji="0" lang="zh-CN" altLang="en-US" sz="3200" b="0" i="0" u="none" strike="noStrike" kern="0" cap="none" spc="0" normalizeH="0" baseline="0" noProof="0" dirty="0">
                <a:ln>
                  <a:noFill/>
                </a:ln>
                <a:solidFill>
                  <a:srgbClr val="000000"/>
                </a:solidFill>
                <a:effectLst/>
                <a:uLnTx/>
                <a:uFillTx/>
                <a:latin typeface="楷体_GB2312" pitchFamily="49" charset="-122"/>
                <a:ea typeface="黑体" panose="02010609060101010101" pitchFamily="49" charset="-122"/>
                <a:cs typeface="+mj-cs"/>
              </a:rPr>
              <a:t>的发展过程</a:t>
            </a:r>
            <a:endParaRPr kumimoji="0" lang="zh-CN" altLang="en-US" sz="1800" b="0" i="0" u="none" strike="noStrike" kern="0" cap="none" spc="0" normalizeH="0" baseline="0" noProof="0" dirty="0">
              <a:ln>
                <a:noFill/>
              </a:ln>
              <a:solidFill>
                <a:sysClr val="windowText" lastClr="000000"/>
              </a:solidFill>
              <a:effectLst/>
              <a:uLnTx/>
              <a:uFillTx/>
            </a:endParaRPr>
          </a:p>
        </p:txBody>
      </p:sp>
    </p:spTree>
  </p:cSld>
  <p:clrMapOvr>
    <a:masterClrMapping/>
  </p:clrMapOvr>
  <p:transition>
    <p:blinds/>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4">
            <a:extLst>
              <a:ext uri="{FF2B5EF4-FFF2-40B4-BE49-F238E27FC236}">
                <a16:creationId xmlns:a16="http://schemas.microsoft.com/office/drawing/2014/main" id="{92EE9B49-3E0C-4D72-B3F8-5446ECAAA74E}"/>
              </a:ext>
            </a:extLst>
          </p:cNvPr>
          <p:cNvSpPr>
            <a:spLocks noGrp="1" noChangeArrowheads="1"/>
          </p:cNvSpPr>
          <p:nvPr>
            <p:ph type="body" idx="1"/>
          </p:nvPr>
        </p:nvSpPr>
        <p:spPr/>
        <p:txBody>
          <a:bodyPr/>
          <a:lstStyle/>
          <a:p>
            <a:pPr eaLnBrk="1" hangingPunct="1"/>
            <a:r>
              <a:rPr lang="zh-CN" altLang="en-US" dirty="0">
                <a:latin typeface="Times New Roman" panose="02020603050405020304" pitchFamily="18" charset="0"/>
              </a:rPr>
              <a:t>实时系统</a:t>
            </a:r>
          </a:p>
          <a:p>
            <a:pPr lvl="1" eaLnBrk="1" hangingPunct="1"/>
            <a:r>
              <a:rPr lang="zh-CN" altLang="en-US" dirty="0">
                <a:latin typeface="Times New Roman" panose="02020603050405020304" pitchFamily="18" charset="0"/>
              </a:rPr>
              <a:t>实时系统</a:t>
            </a:r>
            <a:r>
              <a:rPr lang="zh-CN" altLang="en-US" sz="3600" dirty="0">
                <a:latin typeface="Times New Roman" panose="02020603050405020304" pitchFamily="18" charset="0"/>
              </a:rPr>
              <a:t>：</a:t>
            </a:r>
            <a:r>
              <a:rPr lang="zh-CN" altLang="en-US" dirty="0">
                <a:latin typeface="Times New Roman" panose="02020603050405020304" pitchFamily="18" charset="0"/>
              </a:rPr>
              <a:t>计算机能及时响应外部事件的请求，在规定的时间内完成对该事件的处理并控制所有实时设备和实时任务协调一致的运行。</a:t>
            </a:r>
          </a:p>
          <a:p>
            <a:pPr lvl="1" eaLnBrk="1" hangingPunct="1"/>
            <a:r>
              <a:rPr lang="zh-CN" altLang="en-US" dirty="0">
                <a:latin typeface="Times New Roman" panose="02020603050405020304" pitchFamily="18" charset="0"/>
              </a:rPr>
              <a:t>分类 </a:t>
            </a:r>
          </a:p>
          <a:p>
            <a:pPr lvl="2" eaLnBrk="1" hangingPunct="1"/>
            <a:r>
              <a:rPr lang="zh-CN" altLang="en-US" dirty="0">
                <a:latin typeface="Times New Roman" panose="02020603050405020304" pitchFamily="18" charset="0"/>
              </a:rPr>
              <a:t>实时控制系统和实时信息处理系统</a:t>
            </a:r>
          </a:p>
          <a:p>
            <a:pPr lvl="2" eaLnBrk="1" hangingPunct="1"/>
            <a:r>
              <a:rPr lang="zh-CN" altLang="en-US" dirty="0">
                <a:latin typeface="Times New Roman" panose="02020603050405020304" pitchFamily="18" charset="0"/>
              </a:rPr>
              <a:t>周期性和非周期性</a:t>
            </a:r>
          </a:p>
          <a:p>
            <a:pPr lvl="2" eaLnBrk="1" hangingPunct="1"/>
            <a:r>
              <a:rPr lang="zh-CN" altLang="en-US" dirty="0">
                <a:latin typeface="Times New Roman" panose="02020603050405020304" pitchFamily="18" charset="0"/>
              </a:rPr>
              <a:t>硬实时任务和软实时任务</a:t>
            </a:r>
          </a:p>
        </p:txBody>
      </p:sp>
      <p:sp>
        <p:nvSpPr>
          <p:cNvPr id="2" name="矩形 1">
            <a:extLst>
              <a:ext uri="{FF2B5EF4-FFF2-40B4-BE49-F238E27FC236}">
                <a16:creationId xmlns:a16="http://schemas.microsoft.com/office/drawing/2014/main" id="{2D0D1A83-5BCA-45E8-A3EA-DDF3CF924C70}"/>
              </a:ext>
            </a:extLst>
          </p:cNvPr>
          <p:cNvSpPr/>
          <p:nvPr/>
        </p:nvSpPr>
        <p:spPr>
          <a:xfrm>
            <a:off x="2014095" y="230853"/>
            <a:ext cx="3998210" cy="58477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楷体_GB2312" pitchFamily="49" charset="-122"/>
                <a:ea typeface="黑体" panose="02010609060101010101" pitchFamily="49" charset="-122"/>
                <a:cs typeface="+mj-cs"/>
              </a:rPr>
              <a:t>1.2    OS </a:t>
            </a:r>
            <a:r>
              <a:rPr kumimoji="0" lang="zh-CN" altLang="en-US" sz="3200" b="0" i="0" u="none" strike="noStrike" kern="0" cap="none" spc="0" normalizeH="0" baseline="0" noProof="0" dirty="0">
                <a:ln>
                  <a:noFill/>
                </a:ln>
                <a:solidFill>
                  <a:srgbClr val="000000"/>
                </a:solidFill>
                <a:effectLst/>
                <a:uLnTx/>
                <a:uFillTx/>
                <a:latin typeface="楷体_GB2312" pitchFamily="49" charset="-122"/>
                <a:ea typeface="黑体" panose="02010609060101010101" pitchFamily="49" charset="-122"/>
                <a:cs typeface="+mj-cs"/>
              </a:rPr>
              <a:t>的发展过程</a:t>
            </a:r>
            <a:endParaRPr kumimoji="0" lang="zh-CN" altLang="en-US" sz="1800" b="0" i="0" u="none" strike="noStrike" kern="0" cap="none" spc="0" normalizeH="0" baseline="0" noProof="0" dirty="0">
              <a:ln>
                <a:noFill/>
              </a:ln>
              <a:solidFill>
                <a:sysClr val="windowText" lastClr="000000"/>
              </a:solidFill>
              <a:effectLst/>
              <a:uLnTx/>
              <a:uFillTx/>
            </a:endParaRPr>
          </a:p>
        </p:txBody>
      </p:sp>
    </p:spTree>
  </p:cSld>
  <p:clrMapOvr>
    <a:masterClrMapping/>
  </p:clrMapOvr>
  <p:transition>
    <p:blinds/>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Rectangle 4">
            <a:extLst>
              <a:ext uri="{FF2B5EF4-FFF2-40B4-BE49-F238E27FC236}">
                <a16:creationId xmlns:a16="http://schemas.microsoft.com/office/drawing/2014/main" id="{20B16BC2-15AE-4197-88EA-6E7A922261F0}"/>
              </a:ext>
            </a:extLst>
          </p:cNvPr>
          <p:cNvSpPr>
            <a:spLocks noGrp="1" noChangeArrowheads="1"/>
          </p:cNvSpPr>
          <p:nvPr>
            <p:ph type="body" idx="1"/>
          </p:nvPr>
        </p:nvSpPr>
        <p:spPr/>
        <p:txBody>
          <a:bodyPr/>
          <a:lstStyle/>
          <a:p>
            <a:pPr lvl="1" eaLnBrk="1" hangingPunct="1"/>
            <a:r>
              <a:rPr lang="zh-CN" altLang="en-US" dirty="0">
                <a:latin typeface="Times New Roman" panose="02020603050405020304" pitchFamily="18" charset="0"/>
              </a:rPr>
              <a:t>功能</a:t>
            </a:r>
          </a:p>
          <a:p>
            <a:pPr lvl="2" eaLnBrk="1" hangingPunct="1"/>
            <a:r>
              <a:rPr lang="zh-CN" altLang="en-US" dirty="0">
                <a:latin typeface="Times New Roman" panose="02020603050405020304" pitchFamily="18" charset="0"/>
              </a:rPr>
              <a:t>实时时钟管理   定时任务，延迟任务</a:t>
            </a:r>
          </a:p>
          <a:p>
            <a:pPr lvl="2" eaLnBrk="1" hangingPunct="1"/>
            <a:r>
              <a:rPr lang="zh-CN" altLang="en-US" dirty="0">
                <a:latin typeface="Times New Roman" panose="02020603050405020304" pitchFamily="18" charset="0"/>
              </a:rPr>
              <a:t>连续人</a:t>
            </a:r>
            <a:r>
              <a:rPr lang="en-US" altLang="zh-CN" dirty="0">
                <a:latin typeface="Times New Roman" panose="02020603050405020304" pitchFamily="18" charset="0"/>
              </a:rPr>
              <a:t>—</a:t>
            </a:r>
            <a:r>
              <a:rPr lang="zh-CN" altLang="en-US" dirty="0">
                <a:latin typeface="Times New Roman" panose="02020603050405020304" pitchFamily="18" charset="0"/>
              </a:rPr>
              <a:t>机对话</a:t>
            </a:r>
          </a:p>
          <a:p>
            <a:pPr lvl="2" eaLnBrk="1" hangingPunct="1"/>
            <a:r>
              <a:rPr lang="zh-CN" altLang="en-US" dirty="0">
                <a:latin typeface="Times New Roman" panose="02020603050405020304" pitchFamily="18" charset="0"/>
              </a:rPr>
              <a:t>过载的保护    </a:t>
            </a:r>
          </a:p>
          <a:p>
            <a:pPr lvl="2" eaLnBrk="1" hangingPunct="1"/>
            <a:r>
              <a:rPr lang="zh-CN" altLang="en-US" dirty="0">
                <a:latin typeface="Times New Roman" panose="02020603050405020304" pitchFamily="18" charset="0"/>
              </a:rPr>
              <a:t>高可靠性</a:t>
            </a:r>
          </a:p>
          <a:p>
            <a:pPr lvl="1" eaLnBrk="1" hangingPunct="1"/>
            <a:r>
              <a:rPr lang="zh-CN" altLang="en-US" dirty="0">
                <a:latin typeface="Times New Roman" panose="02020603050405020304" pitchFamily="18" charset="0"/>
              </a:rPr>
              <a:t>与分时系统的区别</a:t>
            </a:r>
            <a:endParaRPr lang="zh-CN" altLang="en-US" b="0" dirty="0">
              <a:latin typeface="Times New Roman" panose="02020603050405020304" pitchFamily="18" charset="0"/>
            </a:endParaRPr>
          </a:p>
          <a:p>
            <a:pPr algn="just" eaLnBrk="1" hangingPunct="1">
              <a:spcBef>
                <a:spcPct val="50000"/>
              </a:spcBef>
              <a:buClrTx/>
              <a:buFontTx/>
              <a:buNone/>
            </a:pPr>
            <a:endParaRPr lang="en-US" altLang="zh-CN" sz="4400" dirty="0"/>
          </a:p>
        </p:txBody>
      </p:sp>
      <p:sp>
        <p:nvSpPr>
          <p:cNvPr id="2" name="矩形 1">
            <a:extLst>
              <a:ext uri="{FF2B5EF4-FFF2-40B4-BE49-F238E27FC236}">
                <a16:creationId xmlns:a16="http://schemas.microsoft.com/office/drawing/2014/main" id="{A1173E13-8AFF-4712-BB9D-6325D1E47788}"/>
              </a:ext>
            </a:extLst>
          </p:cNvPr>
          <p:cNvSpPr/>
          <p:nvPr/>
        </p:nvSpPr>
        <p:spPr>
          <a:xfrm>
            <a:off x="2268095" y="241013"/>
            <a:ext cx="3998210" cy="58477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a:ln>
                  <a:noFill/>
                </a:ln>
                <a:solidFill>
                  <a:srgbClr val="000000"/>
                </a:solidFill>
                <a:effectLst/>
                <a:uLnTx/>
                <a:uFillTx/>
                <a:latin typeface="楷体_GB2312" pitchFamily="49" charset="-122"/>
                <a:ea typeface="黑体" panose="02010609060101010101" pitchFamily="49" charset="-122"/>
                <a:cs typeface="+mj-cs"/>
              </a:rPr>
              <a:t>1.2    OS </a:t>
            </a:r>
            <a:r>
              <a:rPr kumimoji="0" lang="zh-CN" altLang="en-US" sz="3200" b="0" i="0" u="none" strike="noStrike" kern="0" cap="none" spc="0" normalizeH="0" baseline="0" noProof="0" dirty="0">
                <a:ln>
                  <a:noFill/>
                </a:ln>
                <a:solidFill>
                  <a:srgbClr val="000000"/>
                </a:solidFill>
                <a:effectLst/>
                <a:uLnTx/>
                <a:uFillTx/>
                <a:latin typeface="楷体_GB2312" pitchFamily="49" charset="-122"/>
                <a:ea typeface="黑体" panose="02010609060101010101" pitchFamily="49" charset="-122"/>
                <a:cs typeface="+mj-cs"/>
              </a:rPr>
              <a:t>的发展过程</a:t>
            </a:r>
            <a:endParaRPr kumimoji="0" lang="zh-CN" altLang="en-US" sz="1800" b="0" i="0" u="none" strike="noStrike" kern="0" cap="none" spc="0" normalizeH="0" baseline="0" noProof="0" dirty="0">
              <a:ln>
                <a:noFill/>
              </a:ln>
              <a:solidFill>
                <a:sysClr val="windowText" lastClr="000000"/>
              </a:solidFill>
              <a:effectLst/>
              <a:uLnTx/>
              <a:uFillTx/>
            </a:endParaRPr>
          </a:p>
        </p:txBody>
      </p:sp>
      <p:pic>
        <p:nvPicPr>
          <p:cNvPr id="3" name="图片 2">
            <a:extLst>
              <a:ext uri="{FF2B5EF4-FFF2-40B4-BE49-F238E27FC236}">
                <a16:creationId xmlns:a16="http://schemas.microsoft.com/office/drawing/2014/main" id="{75B928F6-7FED-489C-84D8-811B36ADFA5E}"/>
              </a:ext>
            </a:extLst>
          </p:cNvPr>
          <p:cNvPicPr>
            <a:picLocks noChangeAspect="1"/>
          </p:cNvPicPr>
          <p:nvPr/>
        </p:nvPicPr>
        <p:blipFill>
          <a:blip r:embed="rId2"/>
          <a:stretch>
            <a:fillRect/>
          </a:stretch>
        </p:blipFill>
        <p:spPr>
          <a:xfrm>
            <a:off x="6650386" y="1626839"/>
            <a:ext cx="2292295" cy="1536325"/>
          </a:xfrm>
          <a:prstGeom prst="rect">
            <a:avLst/>
          </a:prstGeom>
        </p:spPr>
      </p:pic>
      <p:pic>
        <p:nvPicPr>
          <p:cNvPr id="4" name="图片 3">
            <a:extLst>
              <a:ext uri="{FF2B5EF4-FFF2-40B4-BE49-F238E27FC236}">
                <a16:creationId xmlns:a16="http://schemas.microsoft.com/office/drawing/2014/main" id="{37D5F34C-DB32-4FFC-A9F5-D449E1725956}"/>
              </a:ext>
            </a:extLst>
          </p:cNvPr>
          <p:cNvPicPr>
            <a:picLocks noChangeAspect="1"/>
          </p:cNvPicPr>
          <p:nvPr/>
        </p:nvPicPr>
        <p:blipFill>
          <a:blip r:embed="rId3"/>
          <a:stretch>
            <a:fillRect/>
          </a:stretch>
        </p:blipFill>
        <p:spPr>
          <a:xfrm>
            <a:off x="6266305" y="3429000"/>
            <a:ext cx="2676376" cy="1304657"/>
          </a:xfrm>
          <a:prstGeom prst="rect">
            <a:avLst/>
          </a:prstGeom>
        </p:spPr>
      </p:pic>
    </p:spTree>
  </p:cSld>
  <p:clrMapOvr>
    <a:masterClrMapping/>
  </p:clrMapOvr>
  <p:transition>
    <p:blinds/>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4">
            <a:extLst>
              <a:ext uri="{FF2B5EF4-FFF2-40B4-BE49-F238E27FC236}">
                <a16:creationId xmlns:a16="http://schemas.microsoft.com/office/drawing/2014/main" id="{2FFDF272-A23D-4416-AE94-5C3A9AB3E5D0}"/>
              </a:ext>
            </a:extLst>
          </p:cNvPr>
          <p:cNvSpPr>
            <a:spLocks noGrp="1" noChangeArrowheads="1"/>
          </p:cNvSpPr>
          <p:nvPr>
            <p:ph type="body" idx="1"/>
          </p:nvPr>
        </p:nvSpPr>
        <p:spPr/>
        <p:txBody>
          <a:bodyPr/>
          <a:lstStyle/>
          <a:p>
            <a:pPr eaLnBrk="1" hangingPunct="1"/>
            <a:r>
              <a:rPr lang="zh-CN" altLang="en-US" dirty="0">
                <a:latin typeface="Times New Roman" panose="02020603050405020304" pitchFamily="18" charset="0"/>
              </a:rPr>
              <a:t>通用</a:t>
            </a:r>
            <a:r>
              <a:rPr lang="en-US" altLang="zh-CN" dirty="0">
                <a:latin typeface="Times New Roman" panose="02020603050405020304" pitchFamily="18" charset="0"/>
              </a:rPr>
              <a:t>OS</a:t>
            </a:r>
          </a:p>
          <a:p>
            <a:pPr lvl="1" eaLnBrk="1" hangingPunct="1"/>
            <a:r>
              <a:rPr lang="zh-CN" altLang="en-US" dirty="0">
                <a:latin typeface="Times New Roman" panose="02020603050405020304" pitchFamily="18" charset="0"/>
              </a:rPr>
              <a:t>同时兼有多道批处理，分时，实时处理的功能，或其中两种功能以上。</a:t>
            </a:r>
          </a:p>
          <a:p>
            <a:pPr eaLnBrk="1" hangingPunct="1"/>
            <a:endParaRPr lang="zh-CN" altLang="en-US" sz="3200" b="0" dirty="0">
              <a:latin typeface="Times New Roman" panose="02020603050405020304" pitchFamily="18" charset="0"/>
            </a:endParaRPr>
          </a:p>
          <a:p>
            <a:pPr eaLnBrk="1" hangingPunct="1"/>
            <a:r>
              <a:rPr lang="zh-CN" altLang="en-US" dirty="0">
                <a:latin typeface="Times New Roman" panose="02020603050405020304" pitchFamily="18" charset="0"/>
              </a:rPr>
              <a:t>个人计算机上的</a:t>
            </a:r>
            <a:r>
              <a:rPr lang="en-US" altLang="zh-CN" dirty="0">
                <a:latin typeface="Times New Roman" panose="02020603050405020304" pitchFamily="18" charset="0"/>
              </a:rPr>
              <a:t>OS</a:t>
            </a:r>
          </a:p>
          <a:p>
            <a:pPr lvl="1" eaLnBrk="1" hangingPunct="1"/>
            <a:r>
              <a:rPr lang="zh-CN" altLang="en-US" dirty="0">
                <a:latin typeface="Times New Roman" panose="02020603050405020304" pitchFamily="18" charset="0"/>
              </a:rPr>
              <a:t>联机交互式单用户、多任务</a:t>
            </a:r>
            <a:r>
              <a:rPr lang="en-US" altLang="zh-CN" dirty="0">
                <a:latin typeface="Times New Roman" panose="02020603050405020304" pitchFamily="18" charset="0"/>
              </a:rPr>
              <a:t>OS</a:t>
            </a:r>
            <a:r>
              <a:rPr lang="zh-CN" altLang="en-US" dirty="0">
                <a:latin typeface="Times New Roman" panose="02020603050405020304" pitchFamily="18" charset="0"/>
              </a:rPr>
              <a:t>。</a:t>
            </a:r>
            <a:r>
              <a:rPr lang="zh-CN" altLang="en-US" sz="2800" dirty="0">
                <a:latin typeface="Times New Roman" panose="02020603050405020304" pitchFamily="18" charset="0"/>
              </a:rPr>
              <a:t> </a:t>
            </a:r>
          </a:p>
        </p:txBody>
      </p:sp>
      <p:sp>
        <p:nvSpPr>
          <p:cNvPr id="7" name="标题 2">
            <a:extLst>
              <a:ext uri="{FF2B5EF4-FFF2-40B4-BE49-F238E27FC236}">
                <a16:creationId xmlns:a16="http://schemas.microsoft.com/office/drawing/2014/main" id="{9A3CAA8F-42FF-419D-BD5F-6A8DFA1D465C}"/>
              </a:ext>
            </a:extLst>
          </p:cNvPr>
          <p:cNvSpPr txBox="1">
            <a:spLocks/>
          </p:cNvSpPr>
          <p:nvPr/>
        </p:nvSpPr>
        <p:spPr>
          <a:xfrm>
            <a:off x="457200" y="150829"/>
            <a:ext cx="6414940" cy="1136559"/>
          </a:xfrm>
          <a:prstGeom prst="rect">
            <a:avLst/>
          </a:prstGeom>
        </p:spPr>
        <p:txBody>
          <a:bodyPr/>
          <a:lstStyle>
            <a:lvl1pPr algn="ctr" rtl="0" eaLnBrk="0" fontAlgn="base" latinLnBrk="1" hangingPunct="0">
              <a:spcBef>
                <a:spcPct val="0"/>
              </a:spcBef>
              <a:spcAft>
                <a:spcPct val="0"/>
              </a:spcAft>
              <a:defRPr sz="3200">
                <a:solidFill>
                  <a:schemeClr val="tx2"/>
                </a:solidFill>
                <a:latin typeface="黑体" panose="02010609060101010101" pitchFamily="49" charset="-122"/>
                <a:ea typeface="黑体" panose="02010609060101010101" pitchFamily="49" charset="-122"/>
                <a:cs typeface="+mj-cs"/>
              </a:defRPr>
            </a:lvl1pPr>
            <a:lvl2pPr algn="ctr" rtl="0" eaLnBrk="0" fontAlgn="base" latinLnBrk="1" hangingPunct="0">
              <a:spcBef>
                <a:spcPct val="0"/>
              </a:spcBef>
              <a:spcAft>
                <a:spcPct val="0"/>
              </a:spcAft>
              <a:defRPr sz="4400">
                <a:solidFill>
                  <a:schemeClr val="tx2"/>
                </a:solidFill>
                <a:latin typeface="HY강B" pitchFamily="18" charset="-127"/>
                <a:ea typeface="宋体" pitchFamily="2" charset="-122"/>
              </a:defRPr>
            </a:lvl2pPr>
            <a:lvl3pPr algn="ctr" rtl="0" eaLnBrk="0" fontAlgn="base" latinLnBrk="1" hangingPunct="0">
              <a:spcBef>
                <a:spcPct val="0"/>
              </a:spcBef>
              <a:spcAft>
                <a:spcPct val="0"/>
              </a:spcAft>
              <a:defRPr sz="4400">
                <a:solidFill>
                  <a:schemeClr val="tx2"/>
                </a:solidFill>
                <a:latin typeface="HY강B" pitchFamily="18" charset="-127"/>
                <a:ea typeface="宋体" pitchFamily="2" charset="-122"/>
              </a:defRPr>
            </a:lvl3pPr>
            <a:lvl4pPr algn="ctr" rtl="0" eaLnBrk="0" fontAlgn="base" latinLnBrk="1" hangingPunct="0">
              <a:spcBef>
                <a:spcPct val="0"/>
              </a:spcBef>
              <a:spcAft>
                <a:spcPct val="0"/>
              </a:spcAft>
              <a:defRPr sz="4400">
                <a:solidFill>
                  <a:schemeClr val="tx2"/>
                </a:solidFill>
                <a:latin typeface="HY강B" pitchFamily="18" charset="-127"/>
                <a:ea typeface="宋体" pitchFamily="2" charset="-122"/>
              </a:defRPr>
            </a:lvl4pPr>
            <a:lvl5pPr algn="ctr" rtl="0" eaLnBrk="0" fontAlgn="base" latinLnBrk="1" hangingPunct="0">
              <a:spcBef>
                <a:spcPct val="0"/>
              </a:spcBef>
              <a:spcAft>
                <a:spcPct val="0"/>
              </a:spcAft>
              <a:defRPr sz="4400">
                <a:solidFill>
                  <a:schemeClr val="tx2"/>
                </a:solidFill>
                <a:latin typeface="HY강B" pitchFamily="18" charset="-127"/>
                <a:ea typeface="宋体" pitchFamily="2" charset="-122"/>
              </a:defRPr>
            </a:lvl5pPr>
            <a:lvl6pPr marL="457200" algn="ctr" rtl="0" fontAlgn="base" latinLnBrk="1">
              <a:spcBef>
                <a:spcPct val="0"/>
              </a:spcBef>
              <a:spcAft>
                <a:spcPct val="0"/>
              </a:spcAft>
              <a:defRPr sz="4400">
                <a:solidFill>
                  <a:schemeClr val="tx2"/>
                </a:solidFill>
                <a:latin typeface="HY강B" pitchFamily="18" charset="-127"/>
                <a:ea typeface="宋体" pitchFamily="2" charset="-122"/>
              </a:defRPr>
            </a:lvl6pPr>
            <a:lvl7pPr marL="914400" algn="ctr" rtl="0" fontAlgn="base" latinLnBrk="1">
              <a:spcBef>
                <a:spcPct val="0"/>
              </a:spcBef>
              <a:spcAft>
                <a:spcPct val="0"/>
              </a:spcAft>
              <a:defRPr sz="4400">
                <a:solidFill>
                  <a:schemeClr val="tx2"/>
                </a:solidFill>
                <a:latin typeface="HY강B" pitchFamily="18" charset="-127"/>
                <a:ea typeface="宋体" pitchFamily="2" charset="-122"/>
              </a:defRPr>
            </a:lvl7pPr>
            <a:lvl8pPr marL="1371600" algn="ctr" rtl="0" fontAlgn="base" latinLnBrk="1">
              <a:spcBef>
                <a:spcPct val="0"/>
              </a:spcBef>
              <a:spcAft>
                <a:spcPct val="0"/>
              </a:spcAft>
              <a:defRPr sz="4400">
                <a:solidFill>
                  <a:schemeClr val="tx2"/>
                </a:solidFill>
                <a:latin typeface="HY강B" pitchFamily="18" charset="-127"/>
                <a:ea typeface="宋体" pitchFamily="2" charset="-122"/>
              </a:defRPr>
            </a:lvl8pPr>
            <a:lvl9pPr marL="1828800" algn="ctr" rtl="0" fontAlgn="base" latinLnBrk="1">
              <a:spcBef>
                <a:spcPct val="0"/>
              </a:spcBef>
              <a:spcAft>
                <a:spcPct val="0"/>
              </a:spcAft>
              <a:defRPr sz="4400">
                <a:solidFill>
                  <a:schemeClr val="tx2"/>
                </a:solidFill>
                <a:latin typeface="HY강B" pitchFamily="18" charset="-127"/>
                <a:ea typeface="宋体" pitchFamily="2" charset="-122"/>
              </a:defRPr>
            </a:lvl9pPr>
          </a:lstStyle>
          <a:p>
            <a:pPr marL="0" marR="0" lvl="0" indent="0" algn="ctr" defTabSz="914400" rtl="0" eaLnBrk="0" fontAlgn="base" latinLnBrk="1" hangingPunct="0">
              <a:lnSpc>
                <a:spcPct val="100000"/>
              </a:lnSpc>
              <a:spcBef>
                <a:spcPct val="0"/>
              </a:spcBef>
              <a:spcAft>
                <a:spcPct val="0"/>
              </a:spcAft>
              <a:buClrTx/>
              <a:buSzTx/>
              <a:buFontTx/>
              <a:buNone/>
              <a:tabLst/>
              <a:defRPr/>
            </a:pPr>
            <a:r>
              <a:rPr kumimoji="1" lang="en-US" altLang="zh-CN" sz="3200" b="0" i="0" u="none" strike="noStrike" kern="0" cap="none" spc="0" normalizeH="0" baseline="0" noProof="0">
                <a:ln>
                  <a:noFill/>
                </a:ln>
                <a:solidFill>
                  <a:srgbClr val="000000"/>
                </a:solidFill>
                <a:effectLst/>
                <a:uLnTx/>
                <a:uFillTx/>
                <a:latin typeface="楷体_GB2312" pitchFamily="49" charset="-122"/>
                <a:ea typeface="黑体" panose="02010609060101010101" pitchFamily="49" charset="-122"/>
                <a:cs typeface="+mj-cs"/>
              </a:rPr>
              <a:t>1.2    OS </a:t>
            </a:r>
            <a:r>
              <a:rPr kumimoji="1" lang="zh-CN" altLang="en-US" sz="3200" b="0" i="0" u="none" strike="noStrike" kern="0" cap="none" spc="0" normalizeH="0" baseline="0" noProof="0">
                <a:ln>
                  <a:noFill/>
                </a:ln>
                <a:solidFill>
                  <a:srgbClr val="000000"/>
                </a:solidFill>
                <a:effectLst/>
                <a:uLnTx/>
                <a:uFillTx/>
                <a:latin typeface="楷体_GB2312" pitchFamily="49" charset="-122"/>
                <a:ea typeface="黑体" panose="02010609060101010101" pitchFamily="49" charset="-122"/>
                <a:cs typeface="+mj-cs"/>
              </a:rPr>
              <a:t>的发展过程</a:t>
            </a:r>
            <a:endParaRPr kumimoji="0" lang="zh-CN" altLang="en-US" sz="32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j-cs"/>
            </a:endParaRPr>
          </a:p>
        </p:txBody>
      </p:sp>
    </p:spTree>
  </p:cSld>
  <p:clrMapOvr>
    <a:masterClrMapping/>
  </p:clrMapOvr>
  <p:transition>
    <p:blinds/>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a:extLst>
              <a:ext uri="{FF2B5EF4-FFF2-40B4-BE49-F238E27FC236}">
                <a16:creationId xmlns:a16="http://schemas.microsoft.com/office/drawing/2014/main" id="{9A3CAA8F-42FF-419D-BD5F-6A8DFA1D465C}"/>
              </a:ext>
            </a:extLst>
          </p:cNvPr>
          <p:cNvSpPr txBox="1">
            <a:spLocks/>
          </p:cNvSpPr>
          <p:nvPr/>
        </p:nvSpPr>
        <p:spPr>
          <a:xfrm>
            <a:off x="457200" y="150829"/>
            <a:ext cx="6414940" cy="1136559"/>
          </a:xfrm>
          <a:prstGeom prst="rect">
            <a:avLst/>
          </a:prstGeom>
        </p:spPr>
        <p:txBody>
          <a:bodyPr/>
          <a:lstStyle>
            <a:lvl1pPr algn="ctr" rtl="0" eaLnBrk="0" fontAlgn="base" latinLnBrk="1" hangingPunct="0">
              <a:spcBef>
                <a:spcPct val="0"/>
              </a:spcBef>
              <a:spcAft>
                <a:spcPct val="0"/>
              </a:spcAft>
              <a:defRPr sz="3200">
                <a:solidFill>
                  <a:schemeClr val="tx2"/>
                </a:solidFill>
                <a:latin typeface="黑体" panose="02010609060101010101" pitchFamily="49" charset="-122"/>
                <a:ea typeface="黑体" panose="02010609060101010101" pitchFamily="49" charset="-122"/>
                <a:cs typeface="+mj-cs"/>
              </a:defRPr>
            </a:lvl1pPr>
            <a:lvl2pPr algn="ctr" rtl="0" eaLnBrk="0" fontAlgn="base" latinLnBrk="1" hangingPunct="0">
              <a:spcBef>
                <a:spcPct val="0"/>
              </a:spcBef>
              <a:spcAft>
                <a:spcPct val="0"/>
              </a:spcAft>
              <a:defRPr sz="4400">
                <a:solidFill>
                  <a:schemeClr val="tx2"/>
                </a:solidFill>
                <a:latin typeface="HY강B" pitchFamily="18" charset="-127"/>
                <a:ea typeface="宋体" pitchFamily="2" charset="-122"/>
              </a:defRPr>
            </a:lvl2pPr>
            <a:lvl3pPr algn="ctr" rtl="0" eaLnBrk="0" fontAlgn="base" latinLnBrk="1" hangingPunct="0">
              <a:spcBef>
                <a:spcPct val="0"/>
              </a:spcBef>
              <a:spcAft>
                <a:spcPct val="0"/>
              </a:spcAft>
              <a:defRPr sz="4400">
                <a:solidFill>
                  <a:schemeClr val="tx2"/>
                </a:solidFill>
                <a:latin typeface="HY강B" pitchFamily="18" charset="-127"/>
                <a:ea typeface="宋体" pitchFamily="2" charset="-122"/>
              </a:defRPr>
            </a:lvl3pPr>
            <a:lvl4pPr algn="ctr" rtl="0" eaLnBrk="0" fontAlgn="base" latinLnBrk="1" hangingPunct="0">
              <a:spcBef>
                <a:spcPct val="0"/>
              </a:spcBef>
              <a:spcAft>
                <a:spcPct val="0"/>
              </a:spcAft>
              <a:defRPr sz="4400">
                <a:solidFill>
                  <a:schemeClr val="tx2"/>
                </a:solidFill>
                <a:latin typeface="HY강B" pitchFamily="18" charset="-127"/>
                <a:ea typeface="宋体" pitchFamily="2" charset="-122"/>
              </a:defRPr>
            </a:lvl4pPr>
            <a:lvl5pPr algn="ctr" rtl="0" eaLnBrk="0" fontAlgn="base" latinLnBrk="1" hangingPunct="0">
              <a:spcBef>
                <a:spcPct val="0"/>
              </a:spcBef>
              <a:spcAft>
                <a:spcPct val="0"/>
              </a:spcAft>
              <a:defRPr sz="4400">
                <a:solidFill>
                  <a:schemeClr val="tx2"/>
                </a:solidFill>
                <a:latin typeface="HY강B" pitchFamily="18" charset="-127"/>
                <a:ea typeface="宋体" pitchFamily="2" charset="-122"/>
              </a:defRPr>
            </a:lvl5pPr>
            <a:lvl6pPr marL="457200" algn="ctr" rtl="0" fontAlgn="base" latinLnBrk="1">
              <a:spcBef>
                <a:spcPct val="0"/>
              </a:spcBef>
              <a:spcAft>
                <a:spcPct val="0"/>
              </a:spcAft>
              <a:defRPr sz="4400">
                <a:solidFill>
                  <a:schemeClr val="tx2"/>
                </a:solidFill>
                <a:latin typeface="HY강B" pitchFamily="18" charset="-127"/>
                <a:ea typeface="宋体" pitchFamily="2" charset="-122"/>
              </a:defRPr>
            </a:lvl6pPr>
            <a:lvl7pPr marL="914400" algn="ctr" rtl="0" fontAlgn="base" latinLnBrk="1">
              <a:spcBef>
                <a:spcPct val="0"/>
              </a:spcBef>
              <a:spcAft>
                <a:spcPct val="0"/>
              </a:spcAft>
              <a:defRPr sz="4400">
                <a:solidFill>
                  <a:schemeClr val="tx2"/>
                </a:solidFill>
                <a:latin typeface="HY강B" pitchFamily="18" charset="-127"/>
                <a:ea typeface="宋体" pitchFamily="2" charset="-122"/>
              </a:defRPr>
            </a:lvl7pPr>
            <a:lvl8pPr marL="1371600" algn="ctr" rtl="0" fontAlgn="base" latinLnBrk="1">
              <a:spcBef>
                <a:spcPct val="0"/>
              </a:spcBef>
              <a:spcAft>
                <a:spcPct val="0"/>
              </a:spcAft>
              <a:defRPr sz="4400">
                <a:solidFill>
                  <a:schemeClr val="tx2"/>
                </a:solidFill>
                <a:latin typeface="HY강B" pitchFamily="18" charset="-127"/>
                <a:ea typeface="宋体" pitchFamily="2" charset="-122"/>
              </a:defRPr>
            </a:lvl8pPr>
            <a:lvl9pPr marL="1828800" algn="ctr" rtl="0" fontAlgn="base" latinLnBrk="1">
              <a:spcBef>
                <a:spcPct val="0"/>
              </a:spcBef>
              <a:spcAft>
                <a:spcPct val="0"/>
              </a:spcAft>
              <a:defRPr sz="4400">
                <a:solidFill>
                  <a:schemeClr val="tx2"/>
                </a:solidFill>
                <a:latin typeface="HY강B" pitchFamily="18" charset="-127"/>
                <a:ea typeface="宋体" pitchFamily="2" charset="-122"/>
              </a:defRPr>
            </a:lvl9pPr>
          </a:lstStyle>
          <a:p>
            <a:pPr marL="0" marR="0" lvl="0" indent="0" algn="ctr" defTabSz="914400" rtl="0" eaLnBrk="0" fontAlgn="base" latinLnBrk="1" hangingPunct="0">
              <a:lnSpc>
                <a:spcPct val="100000"/>
              </a:lnSpc>
              <a:spcBef>
                <a:spcPct val="0"/>
              </a:spcBef>
              <a:spcAft>
                <a:spcPct val="0"/>
              </a:spcAft>
              <a:buClrTx/>
              <a:buSzTx/>
              <a:buFontTx/>
              <a:buNone/>
              <a:tabLst/>
              <a:defRPr/>
            </a:pPr>
            <a:r>
              <a:rPr kumimoji="1" lang="en-US" altLang="zh-CN" sz="3200" b="0" i="0" u="none" strike="noStrike" kern="0" cap="none" spc="0" normalizeH="0" baseline="0" noProof="0">
                <a:ln>
                  <a:noFill/>
                </a:ln>
                <a:solidFill>
                  <a:srgbClr val="000000"/>
                </a:solidFill>
                <a:effectLst/>
                <a:uLnTx/>
                <a:uFillTx/>
                <a:latin typeface="楷体_GB2312" pitchFamily="49" charset="-122"/>
                <a:ea typeface="黑体" panose="02010609060101010101" pitchFamily="49" charset="-122"/>
                <a:cs typeface="+mj-cs"/>
              </a:rPr>
              <a:t>1.2    OS </a:t>
            </a:r>
            <a:r>
              <a:rPr kumimoji="1" lang="zh-CN" altLang="en-US" sz="3200" b="0" i="0" u="none" strike="noStrike" kern="0" cap="none" spc="0" normalizeH="0" baseline="0" noProof="0">
                <a:ln>
                  <a:noFill/>
                </a:ln>
                <a:solidFill>
                  <a:srgbClr val="000000"/>
                </a:solidFill>
                <a:effectLst/>
                <a:uLnTx/>
                <a:uFillTx/>
                <a:latin typeface="楷体_GB2312" pitchFamily="49" charset="-122"/>
                <a:ea typeface="黑体" panose="02010609060101010101" pitchFamily="49" charset="-122"/>
                <a:cs typeface="+mj-cs"/>
              </a:rPr>
              <a:t>的发展过程</a:t>
            </a:r>
            <a:endParaRPr kumimoji="0" lang="zh-CN" altLang="en-US" sz="32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j-cs"/>
            </a:endParaRPr>
          </a:p>
        </p:txBody>
      </p:sp>
      <p:pic>
        <p:nvPicPr>
          <p:cNvPr id="5" name="内容占位符 4">
            <a:hlinkClick r:id="rId2"/>
            <a:extLst>
              <a:ext uri="{FF2B5EF4-FFF2-40B4-BE49-F238E27FC236}">
                <a16:creationId xmlns:a16="http://schemas.microsoft.com/office/drawing/2014/main" id="{FCC4078A-1608-CE75-C963-28668E7D20CA}"/>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968249" y="4142955"/>
            <a:ext cx="2577776" cy="1933332"/>
          </a:xfrm>
        </p:spPr>
      </p:pic>
      <p:pic>
        <p:nvPicPr>
          <p:cNvPr id="8" name="图片 7">
            <a:extLst>
              <a:ext uri="{FF2B5EF4-FFF2-40B4-BE49-F238E27FC236}">
                <a16:creationId xmlns:a16="http://schemas.microsoft.com/office/drawing/2014/main" id="{38A49211-8EEE-4AE0-6A63-C277850A425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90473" y="1495668"/>
            <a:ext cx="2577776" cy="1933332"/>
          </a:xfrm>
          <a:prstGeom prst="rect">
            <a:avLst/>
          </a:prstGeom>
        </p:spPr>
      </p:pic>
      <p:pic>
        <p:nvPicPr>
          <p:cNvPr id="10" name="图片 9">
            <a:extLst>
              <a:ext uri="{FF2B5EF4-FFF2-40B4-BE49-F238E27FC236}">
                <a16:creationId xmlns:a16="http://schemas.microsoft.com/office/drawing/2014/main" id="{6971CD70-C2FF-55C2-2927-22434EF7208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22362" y="1495668"/>
            <a:ext cx="2577776" cy="1933332"/>
          </a:xfrm>
          <a:prstGeom prst="rect">
            <a:avLst/>
          </a:prstGeom>
        </p:spPr>
      </p:pic>
      <p:pic>
        <p:nvPicPr>
          <p:cNvPr id="12" name="图片 11">
            <a:extLst>
              <a:ext uri="{FF2B5EF4-FFF2-40B4-BE49-F238E27FC236}">
                <a16:creationId xmlns:a16="http://schemas.microsoft.com/office/drawing/2014/main" id="{E24BC7CA-BECD-E928-8BD4-9D30E435293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6528" y="3467080"/>
            <a:ext cx="2006671" cy="2675561"/>
          </a:xfrm>
          <a:prstGeom prst="rect">
            <a:avLst/>
          </a:prstGeom>
        </p:spPr>
      </p:pic>
      <p:pic>
        <p:nvPicPr>
          <p:cNvPr id="14" name="图片 13">
            <a:hlinkClick r:id="rId7"/>
            <a:extLst>
              <a:ext uri="{FF2B5EF4-FFF2-40B4-BE49-F238E27FC236}">
                <a16:creationId xmlns:a16="http://schemas.microsoft.com/office/drawing/2014/main" id="{CF761EE2-2168-CF7A-EECA-F11BA038D0C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76763" y="3849362"/>
            <a:ext cx="2969233" cy="2226925"/>
          </a:xfrm>
          <a:prstGeom prst="rect">
            <a:avLst/>
          </a:prstGeom>
        </p:spPr>
      </p:pic>
      <p:pic>
        <p:nvPicPr>
          <p:cNvPr id="16" name="图片 15">
            <a:extLst>
              <a:ext uri="{FF2B5EF4-FFF2-40B4-BE49-F238E27FC236}">
                <a16:creationId xmlns:a16="http://schemas.microsoft.com/office/drawing/2014/main" id="{58457BF3-47A3-4021-02CF-67C4BC4B7B3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7200" y="1495667"/>
            <a:ext cx="2577777" cy="1933333"/>
          </a:xfrm>
          <a:prstGeom prst="rect">
            <a:avLst/>
          </a:prstGeom>
        </p:spPr>
      </p:pic>
    </p:spTree>
    <p:extLst>
      <p:ext uri="{BB962C8B-B14F-4D97-AF65-F5344CB8AC3E}">
        <p14:creationId xmlns:p14="http://schemas.microsoft.com/office/powerpoint/2010/main" val="2543366877"/>
      </p:ext>
    </p:extLst>
  </p:cSld>
  <p:clrMapOvr>
    <a:masterClrMapping/>
  </p:clrMapOvr>
  <p:transition>
    <p:blinds/>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4">
            <a:extLst>
              <a:ext uri="{FF2B5EF4-FFF2-40B4-BE49-F238E27FC236}">
                <a16:creationId xmlns:a16="http://schemas.microsoft.com/office/drawing/2014/main" id="{5760B82D-DC57-4553-ADCF-5338457A7E33}"/>
              </a:ext>
            </a:extLst>
          </p:cNvPr>
          <p:cNvSpPr>
            <a:spLocks noGrp="1" noChangeArrowheads="1"/>
          </p:cNvSpPr>
          <p:nvPr>
            <p:ph type="body" idx="1"/>
          </p:nvPr>
        </p:nvSpPr>
        <p:spPr/>
        <p:txBody>
          <a:bodyPr/>
          <a:lstStyle/>
          <a:p>
            <a:pPr eaLnBrk="1" hangingPunct="1"/>
            <a:r>
              <a:rPr lang="zh-CN" altLang="en-US" dirty="0">
                <a:latin typeface="Times New Roman" panose="02020603050405020304" pitchFamily="18" charset="0"/>
              </a:rPr>
              <a:t>并行系统</a:t>
            </a:r>
            <a:r>
              <a:rPr lang="en-US" altLang="zh-CN" dirty="0">
                <a:latin typeface="Times New Roman" panose="02020603050405020304" pitchFamily="18" charset="0"/>
              </a:rPr>
              <a:t>OS </a:t>
            </a:r>
            <a:r>
              <a:rPr lang="zh-CN" altLang="en-US" dirty="0">
                <a:latin typeface="Times New Roman" panose="02020603050405020304" pitchFamily="18" charset="0"/>
              </a:rPr>
              <a:t>（</a:t>
            </a:r>
            <a:r>
              <a:rPr lang="en-US" altLang="zh-CN" dirty="0">
                <a:latin typeface="Times New Roman" panose="02020603050405020304" pitchFamily="18" charset="0"/>
              </a:rPr>
              <a:t>Parallel Systems</a:t>
            </a:r>
            <a:r>
              <a:rPr lang="zh-CN" altLang="en-US" dirty="0">
                <a:latin typeface="Times New Roman" panose="02020603050405020304" pitchFamily="18" charset="0"/>
              </a:rPr>
              <a:t>）</a:t>
            </a:r>
          </a:p>
          <a:p>
            <a:pPr lvl="1" eaLnBrk="1" hangingPunct="1"/>
            <a:r>
              <a:rPr lang="zh-CN" altLang="en-US" dirty="0">
                <a:latin typeface="Times New Roman" panose="02020603050405020304" pitchFamily="18" charset="0"/>
              </a:rPr>
              <a:t>引入多处理机的原因</a:t>
            </a:r>
          </a:p>
          <a:p>
            <a:pPr lvl="1" eaLnBrk="1" hangingPunct="1"/>
            <a:r>
              <a:rPr lang="zh-CN" altLang="en-US" dirty="0">
                <a:latin typeface="Times New Roman" panose="02020603050405020304" pitchFamily="18" charset="0"/>
              </a:rPr>
              <a:t>多处理机系统的类型</a:t>
            </a:r>
          </a:p>
          <a:p>
            <a:pPr lvl="2" eaLnBrk="1" hangingPunct="1"/>
            <a:r>
              <a:rPr lang="zh-CN" altLang="en-US" dirty="0">
                <a:latin typeface="Times New Roman" panose="02020603050405020304" pitchFamily="18" charset="0"/>
              </a:rPr>
              <a:t>紧密耦合（</a:t>
            </a:r>
            <a:r>
              <a:rPr lang="en-US" altLang="zh-CN" dirty="0">
                <a:latin typeface="Times New Roman" panose="02020603050405020304" pitchFamily="18" charset="0"/>
              </a:rPr>
              <a:t>Tightly Coupled</a:t>
            </a:r>
            <a:r>
              <a:rPr lang="zh-CN" altLang="en-US" dirty="0">
                <a:latin typeface="Times New Roman" panose="02020603050405020304" pitchFamily="18" charset="0"/>
              </a:rPr>
              <a:t>）</a:t>
            </a:r>
            <a:r>
              <a:rPr lang="en-US" altLang="zh-CN" dirty="0">
                <a:latin typeface="Times New Roman" panose="02020603050405020304" pitchFamily="18" charset="0"/>
              </a:rPr>
              <a:t>MPS</a:t>
            </a:r>
          </a:p>
          <a:p>
            <a:pPr lvl="2" eaLnBrk="1" hangingPunct="1"/>
            <a:r>
              <a:rPr lang="zh-CN" altLang="en-US" dirty="0">
                <a:latin typeface="Times New Roman" panose="02020603050405020304" pitchFamily="18" charset="0"/>
              </a:rPr>
              <a:t>松散耦合（</a:t>
            </a:r>
            <a:r>
              <a:rPr lang="en-US" altLang="zh-CN" dirty="0">
                <a:latin typeface="Times New Roman" panose="02020603050405020304" pitchFamily="18" charset="0"/>
              </a:rPr>
              <a:t>Loosely Coupled</a:t>
            </a:r>
            <a:r>
              <a:rPr lang="zh-CN" altLang="en-US" dirty="0">
                <a:latin typeface="Times New Roman" panose="02020603050405020304" pitchFamily="18" charset="0"/>
              </a:rPr>
              <a:t>）</a:t>
            </a:r>
            <a:r>
              <a:rPr lang="en-US" altLang="zh-CN" dirty="0">
                <a:latin typeface="Times New Roman" panose="02020603050405020304" pitchFamily="18" charset="0"/>
              </a:rPr>
              <a:t>MPS</a:t>
            </a:r>
            <a:endParaRPr lang="en-US" altLang="zh-CN" sz="3600" dirty="0"/>
          </a:p>
        </p:txBody>
      </p:sp>
      <p:sp>
        <p:nvSpPr>
          <p:cNvPr id="7" name="标题 2">
            <a:extLst>
              <a:ext uri="{FF2B5EF4-FFF2-40B4-BE49-F238E27FC236}">
                <a16:creationId xmlns:a16="http://schemas.microsoft.com/office/drawing/2014/main" id="{871F00F6-68C1-41A4-88FD-FA048DD1F6A5}"/>
              </a:ext>
            </a:extLst>
          </p:cNvPr>
          <p:cNvSpPr txBox="1">
            <a:spLocks/>
          </p:cNvSpPr>
          <p:nvPr/>
        </p:nvSpPr>
        <p:spPr>
          <a:xfrm>
            <a:off x="457200" y="150829"/>
            <a:ext cx="6414940" cy="1136559"/>
          </a:xfrm>
          <a:prstGeom prst="rect">
            <a:avLst/>
          </a:prstGeom>
        </p:spPr>
        <p:txBody>
          <a:bodyPr/>
          <a:lstStyle>
            <a:lvl1pPr algn="ctr" rtl="0" eaLnBrk="0" fontAlgn="base" latinLnBrk="1" hangingPunct="0">
              <a:spcBef>
                <a:spcPct val="0"/>
              </a:spcBef>
              <a:spcAft>
                <a:spcPct val="0"/>
              </a:spcAft>
              <a:defRPr sz="3200">
                <a:solidFill>
                  <a:schemeClr val="tx2"/>
                </a:solidFill>
                <a:latin typeface="黑体" panose="02010609060101010101" pitchFamily="49" charset="-122"/>
                <a:ea typeface="黑体" panose="02010609060101010101" pitchFamily="49" charset="-122"/>
                <a:cs typeface="+mj-cs"/>
              </a:defRPr>
            </a:lvl1pPr>
            <a:lvl2pPr algn="ctr" rtl="0" eaLnBrk="0" fontAlgn="base" latinLnBrk="1" hangingPunct="0">
              <a:spcBef>
                <a:spcPct val="0"/>
              </a:spcBef>
              <a:spcAft>
                <a:spcPct val="0"/>
              </a:spcAft>
              <a:defRPr sz="4400">
                <a:solidFill>
                  <a:schemeClr val="tx2"/>
                </a:solidFill>
                <a:latin typeface="HY강B" pitchFamily="18" charset="-127"/>
                <a:ea typeface="宋体" pitchFamily="2" charset="-122"/>
              </a:defRPr>
            </a:lvl2pPr>
            <a:lvl3pPr algn="ctr" rtl="0" eaLnBrk="0" fontAlgn="base" latinLnBrk="1" hangingPunct="0">
              <a:spcBef>
                <a:spcPct val="0"/>
              </a:spcBef>
              <a:spcAft>
                <a:spcPct val="0"/>
              </a:spcAft>
              <a:defRPr sz="4400">
                <a:solidFill>
                  <a:schemeClr val="tx2"/>
                </a:solidFill>
                <a:latin typeface="HY강B" pitchFamily="18" charset="-127"/>
                <a:ea typeface="宋体" pitchFamily="2" charset="-122"/>
              </a:defRPr>
            </a:lvl3pPr>
            <a:lvl4pPr algn="ctr" rtl="0" eaLnBrk="0" fontAlgn="base" latinLnBrk="1" hangingPunct="0">
              <a:spcBef>
                <a:spcPct val="0"/>
              </a:spcBef>
              <a:spcAft>
                <a:spcPct val="0"/>
              </a:spcAft>
              <a:defRPr sz="4400">
                <a:solidFill>
                  <a:schemeClr val="tx2"/>
                </a:solidFill>
                <a:latin typeface="HY강B" pitchFamily="18" charset="-127"/>
                <a:ea typeface="宋体" pitchFamily="2" charset="-122"/>
              </a:defRPr>
            </a:lvl4pPr>
            <a:lvl5pPr algn="ctr" rtl="0" eaLnBrk="0" fontAlgn="base" latinLnBrk="1" hangingPunct="0">
              <a:spcBef>
                <a:spcPct val="0"/>
              </a:spcBef>
              <a:spcAft>
                <a:spcPct val="0"/>
              </a:spcAft>
              <a:defRPr sz="4400">
                <a:solidFill>
                  <a:schemeClr val="tx2"/>
                </a:solidFill>
                <a:latin typeface="HY강B" pitchFamily="18" charset="-127"/>
                <a:ea typeface="宋体" pitchFamily="2" charset="-122"/>
              </a:defRPr>
            </a:lvl5pPr>
            <a:lvl6pPr marL="457200" algn="ctr" rtl="0" fontAlgn="base" latinLnBrk="1">
              <a:spcBef>
                <a:spcPct val="0"/>
              </a:spcBef>
              <a:spcAft>
                <a:spcPct val="0"/>
              </a:spcAft>
              <a:defRPr sz="4400">
                <a:solidFill>
                  <a:schemeClr val="tx2"/>
                </a:solidFill>
                <a:latin typeface="HY강B" pitchFamily="18" charset="-127"/>
                <a:ea typeface="宋体" pitchFamily="2" charset="-122"/>
              </a:defRPr>
            </a:lvl6pPr>
            <a:lvl7pPr marL="914400" algn="ctr" rtl="0" fontAlgn="base" latinLnBrk="1">
              <a:spcBef>
                <a:spcPct val="0"/>
              </a:spcBef>
              <a:spcAft>
                <a:spcPct val="0"/>
              </a:spcAft>
              <a:defRPr sz="4400">
                <a:solidFill>
                  <a:schemeClr val="tx2"/>
                </a:solidFill>
                <a:latin typeface="HY강B" pitchFamily="18" charset="-127"/>
                <a:ea typeface="宋体" pitchFamily="2" charset="-122"/>
              </a:defRPr>
            </a:lvl7pPr>
            <a:lvl8pPr marL="1371600" algn="ctr" rtl="0" fontAlgn="base" latinLnBrk="1">
              <a:spcBef>
                <a:spcPct val="0"/>
              </a:spcBef>
              <a:spcAft>
                <a:spcPct val="0"/>
              </a:spcAft>
              <a:defRPr sz="4400">
                <a:solidFill>
                  <a:schemeClr val="tx2"/>
                </a:solidFill>
                <a:latin typeface="HY강B" pitchFamily="18" charset="-127"/>
                <a:ea typeface="宋体" pitchFamily="2" charset="-122"/>
              </a:defRPr>
            </a:lvl8pPr>
            <a:lvl9pPr marL="1828800" algn="ctr" rtl="0" fontAlgn="base" latinLnBrk="1">
              <a:spcBef>
                <a:spcPct val="0"/>
              </a:spcBef>
              <a:spcAft>
                <a:spcPct val="0"/>
              </a:spcAft>
              <a:defRPr sz="4400">
                <a:solidFill>
                  <a:schemeClr val="tx2"/>
                </a:solidFill>
                <a:latin typeface="HY강B" pitchFamily="18" charset="-127"/>
                <a:ea typeface="宋体" pitchFamily="2" charset="-122"/>
              </a:defRPr>
            </a:lvl9pPr>
          </a:lstStyle>
          <a:p>
            <a:pPr marL="0" marR="0" lvl="0" indent="0" algn="ctr" defTabSz="914400" rtl="0" eaLnBrk="0" fontAlgn="base" latinLnBrk="1" hangingPunct="0">
              <a:lnSpc>
                <a:spcPct val="100000"/>
              </a:lnSpc>
              <a:spcBef>
                <a:spcPct val="0"/>
              </a:spcBef>
              <a:spcAft>
                <a:spcPct val="0"/>
              </a:spcAft>
              <a:buClrTx/>
              <a:buSzTx/>
              <a:buFontTx/>
              <a:buNone/>
              <a:tabLst/>
              <a:defRPr/>
            </a:pPr>
            <a:r>
              <a:rPr kumimoji="1" lang="en-US" altLang="zh-CN" sz="3200" b="0" i="0" u="none" strike="noStrike" kern="0" cap="none" spc="0" normalizeH="0" baseline="0" noProof="0">
                <a:ln>
                  <a:noFill/>
                </a:ln>
                <a:solidFill>
                  <a:srgbClr val="000000"/>
                </a:solidFill>
                <a:effectLst/>
                <a:uLnTx/>
                <a:uFillTx/>
                <a:latin typeface="楷体_GB2312" pitchFamily="49" charset="-122"/>
                <a:ea typeface="黑体" panose="02010609060101010101" pitchFamily="49" charset="-122"/>
                <a:cs typeface="+mj-cs"/>
              </a:rPr>
              <a:t>1.2    OS </a:t>
            </a:r>
            <a:r>
              <a:rPr kumimoji="1" lang="zh-CN" altLang="en-US" sz="3200" b="0" i="0" u="none" strike="noStrike" kern="0" cap="none" spc="0" normalizeH="0" baseline="0" noProof="0">
                <a:ln>
                  <a:noFill/>
                </a:ln>
                <a:solidFill>
                  <a:srgbClr val="000000"/>
                </a:solidFill>
                <a:effectLst/>
                <a:uLnTx/>
                <a:uFillTx/>
                <a:latin typeface="楷体_GB2312" pitchFamily="49" charset="-122"/>
                <a:ea typeface="黑体" panose="02010609060101010101" pitchFamily="49" charset="-122"/>
                <a:cs typeface="+mj-cs"/>
              </a:rPr>
              <a:t>的发展过程</a:t>
            </a:r>
            <a:endParaRPr kumimoji="0" lang="zh-CN" altLang="en-US" sz="32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j-cs"/>
            </a:endParaRPr>
          </a:p>
        </p:txBody>
      </p:sp>
    </p:spTree>
  </p:cSld>
  <p:clrMapOvr>
    <a:masterClrMapping/>
  </p:clrMapOvr>
  <p:transition>
    <p:blinds/>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2050">
            <a:extLst>
              <a:ext uri="{FF2B5EF4-FFF2-40B4-BE49-F238E27FC236}">
                <a16:creationId xmlns:a16="http://schemas.microsoft.com/office/drawing/2014/main" id="{F407FAD2-3A39-446D-9DC9-9860EDF23E57}"/>
              </a:ext>
            </a:extLst>
          </p:cNvPr>
          <p:cNvSpPr>
            <a:spLocks noGrp="1" noChangeArrowheads="1"/>
          </p:cNvSpPr>
          <p:nvPr>
            <p:ph type="title"/>
          </p:nvPr>
        </p:nvSpPr>
        <p:spPr/>
        <p:txBody>
          <a:bodyPr/>
          <a:lstStyle/>
          <a:p>
            <a:pPr algn="ctr" eaLnBrk="1" hangingPunct="1"/>
            <a:r>
              <a:rPr lang="zh-CN" altLang="en-US" dirty="0"/>
              <a:t>课  程  说  明</a:t>
            </a:r>
          </a:p>
        </p:txBody>
      </p:sp>
      <p:sp>
        <p:nvSpPr>
          <p:cNvPr id="5126" name="Rectangle 2051">
            <a:extLst>
              <a:ext uri="{FF2B5EF4-FFF2-40B4-BE49-F238E27FC236}">
                <a16:creationId xmlns:a16="http://schemas.microsoft.com/office/drawing/2014/main" id="{0AE466CF-B608-404A-BF38-18AEE368820F}"/>
              </a:ext>
            </a:extLst>
          </p:cNvPr>
          <p:cNvSpPr>
            <a:spLocks noGrp="1" noChangeArrowheads="1"/>
          </p:cNvSpPr>
          <p:nvPr>
            <p:ph idx="1"/>
          </p:nvPr>
        </p:nvSpPr>
        <p:spPr>
          <a:xfrm>
            <a:off x="451308" y="1438740"/>
            <a:ext cx="8241383" cy="4768703"/>
          </a:xfrm>
          <a:prstGeom prst="rect">
            <a:avLst/>
          </a:prstGeom>
        </p:spPr>
        <p:txBody>
          <a:bodyPr/>
          <a:lstStyle/>
          <a:p>
            <a:pPr eaLnBrk="1" hangingPunct="1">
              <a:lnSpc>
                <a:spcPct val="90000"/>
              </a:lnSpc>
            </a:pPr>
            <a:r>
              <a:rPr lang="zh-CN" altLang="en-US" sz="2400" dirty="0">
                <a:latin typeface="宋体" panose="02010600030101010101" pitchFamily="2" charset="-122"/>
                <a:ea typeface="宋体" panose="02010600030101010101" pitchFamily="2" charset="-122"/>
              </a:rPr>
              <a:t>高教出版社</a:t>
            </a:r>
            <a:r>
              <a:rPr lang="en-US" altLang="zh-CN" sz="2400" dirty="0">
                <a:latin typeface="宋体" panose="02010600030101010101" pitchFamily="2" charset="-122"/>
                <a:ea typeface="宋体" panose="02010600030101010101" pitchFamily="2" charset="-122"/>
              </a:rPr>
              <a:t>ICC</a:t>
            </a:r>
            <a:r>
              <a:rPr lang="zh-CN" altLang="en-US" sz="2400" dirty="0">
                <a:latin typeface="宋体" panose="02010600030101010101" pitchFamily="2" charset="-122"/>
                <a:ea typeface="宋体" panose="02010600030101010101" pitchFamily="2" charset="-122"/>
              </a:rPr>
              <a:t>数字课程网址</a:t>
            </a:r>
            <a:endParaRPr lang="en-US" altLang="zh-CN" sz="2400" dirty="0">
              <a:latin typeface="宋体" panose="02010600030101010101" pitchFamily="2" charset="-122"/>
              <a:ea typeface="宋体" panose="02010600030101010101" pitchFamily="2" charset="-122"/>
            </a:endParaRPr>
          </a:p>
          <a:p>
            <a:pPr lvl="1" eaLnBrk="1" hangingPunct="1">
              <a:lnSpc>
                <a:spcPct val="90000"/>
              </a:lnSpc>
            </a:pPr>
            <a:r>
              <a:rPr lang="en-US" altLang="zh-CN" sz="2000" dirty="0">
                <a:latin typeface="宋体" panose="02010600030101010101" pitchFamily="2" charset="-122"/>
                <a:ea typeface="宋体" panose="02010600030101010101" pitchFamily="2" charset="-122"/>
              </a:rPr>
              <a:t>http://icc.hep.com.cn/getSystemDepartmentPortal.action</a:t>
            </a:r>
          </a:p>
          <a:p>
            <a:pPr eaLnBrk="1" hangingPunct="1">
              <a:lnSpc>
                <a:spcPct val="90000"/>
              </a:lnSpc>
            </a:pPr>
            <a:r>
              <a:rPr lang="zh-CN" altLang="en-US" sz="2400" dirty="0">
                <a:latin typeface="宋体" panose="02010600030101010101" pitchFamily="2" charset="-122"/>
                <a:ea typeface="宋体" panose="02010600030101010101" pitchFamily="2" charset="-122"/>
              </a:rPr>
              <a:t>用户注册</a:t>
            </a:r>
            <a:endParaRPr lang="en-US" altLang="zh-CN" sz="2400" dirty="0">
              <a:latin typeface="宋体" panose="02010600030101010101" pitchFamily="2" charset="-122"/>
              <a:ea typeface="宋体" panose="02010600030101010101" pitchFamily="2" charset="-122"/>
            </a:endParaRPr>
          </a:p>
          <a:p>
            <a:pPr lvl="1" eaLnBrk="1" hangingPunct="1">
              <a:lnSpc>
                <a:spcPct val="90000"/>
              </a:lnSpc>
            </a:pPr>
            <a:r>
              <a:rPr lang="zh-CN" altLang="en-US" sz="2000" dirty="0">
                <a:latin typeface="宋体" panose="02010600030101010101" pitchFamily="2" charset="-122"/>
                <a:ea typeface="宋体" panose="02010600030101010101" pitchFamily="2" charset="-122"/>
              </a:rPr>
              <a:t>用户名：</a:t>
            </a:r>
            <a:r>
              <a:rPr lang="en-US" altLang="zh-CN" sz="2000" dirty="0" err="1">
                <a:latin typeface="宋体" panose="02010600030101010101" pitchFamily="2" charset="-122"/>
                <a:ea typeface="宋体" panose="02010600030101010101" pitchFamily="2" charset="-122"/>
              </a:rPr>
              <a:t>cuit</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学号，例如：</a:t>
            </a:r>
            <a:r>
              <a:rPr lang="en-US" altLang="zh-CN" sz="2000" dirty="0">
                <a:latin typeface="宋体" panose="02010600030101010101" pitchFamily="2" charset="-122"/>
                <a:ea typeface="宋体" panose="02010600030101010101" pitchFamily="2" charset="-122"/>
              </a:rPr>
              <a:t>cuit2020051118</a:t>
            </a:r>
          </a:p>
          <a:p>
            <a:pPr lvl="1" eaLnBrk="1" hangingPunct="1">
              <a:lnSpc>
                <a:spcPct val="90000"/>
              </a:lnSpc>
            </a:pPr>
            <a:r>
              <a:rPr lang="zh-CN" altLang="en-US" sz="2000" dirty="0">
                <a:latin typeface="宋体" panose="02010600030101010101" pitchFamily="2" charset="-122"/>
                <a:ea typeface="宋体" panose="02010600030101010101" pitchFamily="2" charset="-122"/>
              </a:rPr>
              <a:t>个人资料中使用真实姓名</a:t>
            </a:r>
            <a:endParaRPr lang="en-US" altLang="zh-CN" sz="2000" dirty="0">
              <a:latin typeface="宋体" panose="02010600030101010101" pitchFamily="2" charset="-122"/>
              <a:ea typeface="宋体" panose="02010600030101010101" pitchFamily="2" charset="-122"/>
            </a:endParaRPr>
          </a:p>
          <a:p>
            <a:pPr eaLnBrk="1" hangingPunct="1">
              <a:lnSpc>
                <a:spcPct val="90000"/>
              </a:lnSpc>
            </a:pPr>
            <a:r>
              <a:rPr lang="zh-CN" altLang="en-US" sz="2400" dirty="0">
                <a:latin typeface="宋体" panose="02010600030101010101" pitchFamily="2" charset="-122"/>
                <a:ea typeface="宋体" panose="02010600030101010101" pitchFamily="2" charset="-122"/>
              </a:rPr>
              <a:t>功能</a:t>
            </a:r>
            <a:endParaRPr lang="en-US" altLang="zh-CN" sz="2400" dirty="0">
              <a:latin typeface="宋体" panose="02010600030101010101" pitchFamily="2" charset="-122"/>
              <a:ea typeface="宋体" panose="02010600030101010101" pitchFamily="2" charset="-122"/>
            </a:endParaRPr>
          </a:p>
          <a:p>
            <a:pPr lvl="1" eaLnBrk="1" hangingPunct="1">
              <a:lnSpc>
                <a:spcPct val="90000"/>
              </a:lnSpc>
            </a:pPr>
            <a:r>
              <a:rPr lang="zh-CN" altLang="en-US" sz="2000" dirty="0">
                <a:latin typeface="宋体" panose="02010600030101010101" pitchFamily="2" charset="-122"/>
                <a:ea typeface="宋体" panose="02010600030101010101" pitchFamily="2" charset="-122"/>
              </a:rPr>
              <a:t>课件在线学习及下载</a:t>
            </a:r>
            <a:endParaRPr lang="en-US" altLang="zh-CN" sz="2000" dirty="0">
              <a:latin typeface="宋体" panose="02010600030101010101" pitchFamily="2" charset="-122"/>
              <a:ea typeface="宋体" panose="02010600030101010101" pitchFamily="2" charset="-122"/>
            </a:endParaRPr>
          </a:p>
          <a:p>
            <a:pPr lvl="1" eaLnBrk="1" hangingPunct="1">
              <a:lnSpc>
                <a:spcPct val="90000"/>
              </a:lnSpc>
            </a:pPr>
            <a:r>
              <a:rPr lang="zh-CN" altLang="en-US" sz="2000" dirty="0">
                <a:latin typeface="宋体" panose="02010600030101010101" pitchFamily="2" charset="-122"/>
                <a:ea typeface="宋体" panose="02010600030101010101" pitchFamily="2" charset="-122"/>
              </a:rPr>
              <a:t>重要章节的视频预习及复习</a:t>
            </a:r>
          </a:p>
          <a:p>
            <a:pPr eaLnBrk="1" hangingPunct="1">
              <a:lnSpc>
                <a:spcPct val="90000"/>
              </a:lnSpc>
            </a:pPr>
            <a:r>
              <a:rPr lang="zh-CN" altLang="en-US" sz="2400" dirty="0">
                <a:latin typeface="宋体" panose="02010600030101010101" pitchFamily="2" charset="-122"/>
                <a:ea typeface="宋体" panose="02010600030101010101" pitchFamily="2" charset="-122"/>
              </a:rPr>
              <a:t>成绩</a:t>
            </a:r>
            <a:endParaRPr lang="en-US" altLang="zh-CN" sz="2400" dirty="0">
              <a:latin typeface="宋体" panose="02010600030101010101" pitchFamily="2" charset="-122"/>
              <a:ea typeface="宋体" panose="02010600030101010101" pitchFamily="2" charset="-122"/>
            </a:endParaRPr>
          </a:p>
          <a:p>
            <a:pPr lvl="1" eaLnBrk="1" hangingPunct="1">
              <a:lnSpc>
                <a:spcPct val="90000"/>
              </a:lnSpc>
            </a:pPr>
            <a:r>
              <a:rPr lang="zh-CN" altLang="en-US" sz="2000" dirty="0">
                <a:latin typeface="宋体" panose="02010600030101010101" pitchFamily="2" charset="-122"/>
                <a:ea typeface="宋体" panose="02010600030101010101" pitchFamily="2" charset="-122"/>
              </a:rPr>
              <a:t>课程作业成绩，共</a:t>
            </a:r>
            <a:r>
              <a:rPr lang="en-US" altLang="zh-CN" sz="2000" dirty="0">
                <a:latin typeface="宋体" panose="02010600030101010101" pitchFamily="2" charset="-122"/>
                <a:ea typeface="宋体" panose="02010600030101010101" pitchFamily="2" charset="-122"/>
              </a:rPr>
              <a:t>6~8</a:t>
            </a:r>
            <a:r>
              <a:rPr lang="zh-CN" altLang="en-US" sz="2000" dirty="0">
                <a:latin typeface="宋体" panose="02010600030101010101" pitchFamily="2" charset="-122"/>
                <a:ea typeface="宋体" panose="02010600030101010101" pitchFamily="2" charset="-122"/>
              </a:rPr>
              <a:t>次，在规定时间内提交附件文件</a:t>
            </a:r>
            <a:endParaRPr lang="en-US" altLang="zh-CN" sz="2000" dirty="0">
              <a:latin typeface="宋体" panose="02010600030101010101" pitchFamily="2" charset="-122"/>
              <a:ea typeface="宋体" panose="02010600030101010101" pitchFamily="2" charset="-122"/>
            </a:endParaRPr>
          </a:p>
          <a:p>
            <a:pPr lvl="1" eaLnBrk="1" hangingPunct="1">
              <a:lnSpc>
                <a:spcPct val="90000"/>
              </a:lnSpc>
            </a:pPr>
            <a:r>
              <a:rPr lang="zh-CN" altLang="en-US" sz="2000" dirty="0">
                <a:latin typeface="宋体" panose="02010600030101010101" pitchFamily="2" charset="-122"/>
                <a:ea typeface="宋体" panose="02010600030101010101" pitchFamily="2" charset="-122"/>
              </a:rPr>
              <a:t>登录次数 </a:t>
            </a:r>
            <a:r>
              <a:rPr lang="en-US" altLang="zh-CN" sz="2000" dirty="0">
                <a:latin typeface="宋体" panose="02010600030101010101" pitchFamily="2" charset="-122"/>
                <a:ea typeface="宋体" panose="02010600030101010101" pitchFamily="2" charset="-122"/>
              </a:rPr>
              <a:t>&gt;= 10</a:t>
            </a:r>
            <a:r>
              <a:rPr lang="zh-CN" altLang="en-US" sz="2000" dirty="0">
                <a:latin typeface="宋体" panose="02010600030101010101" pitchFamily="2" charset="-122"/>
                <a:ea typeface="宋体" panose="02010600030101010101" pitchFamily="2" charset="-122"/>
              </a:rPr>
              <a:t>次</a:t>
            </a:r>
            <a:endParaRPr lang="en-US" altLang="zh-CN" sz="20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03837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0A294B-C17C-D1FD-C47A-E4D0E82AC961}"/>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D3291C1D-0DDB-511C-52C5-5FEE53E894F3}"/>
              </a:ext>
            </a:extLst>
          </p:cNvPr>
          <p:cNvPicPr>
            <a:picLocks noChangeAspect="1"/>
          </p:cNvPicPr>
          <p:nvPr/>
        </p:nvPicPr>
        <p:blipFill>
          <a:blip r:embed="rId2"/>
          <a:stretch>
            <a:fillRect/>
          </a:stretch>
        </p:blipFill>
        <p:spPr>
          <a:xfrm>
            <a:off x="833718" y="1287388"/>
            <a:ext cx="6839701" cy="4650997"/>
          </a:xfrm>
          <a:prstGeom prst="rect">
            <a:avLst/>
          </a:prstGeom>
        </p:spPr>
      </p:pic>
    </p:spTree>
    <p:extLst>
      <p:ext uri="{BB962C8B-B14F-4D97-AF65-F5344CB8AC3E}">
        <p14:creationId xmlns:p14="http://schemas.microsoft.com/office/powerpoint/2010/main" val="17369783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46B2A9-2B33-4539-9806-8657A15F72DC}"/>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AB1C061-CD29-43E5-BEB1-B1885EAB50F2}"/>
              </a:ext>
            </a:extLst>
          </p:cNvPr>
          <p:cNvSpPr>
            <a:spLocks noGrp="1"/>
          </p:cNvSpPr>
          <p:nvPr>
            <p:ph idx="1"/>
          </p:nvPr>
        </p:nvSpPr>
        <p:spPr>
          <a:xfrm>
            <a:off x="457201" y="1222448"/>
            <a:ext cx="8241383" cy="4768703"/>
          </a:xfrm>
        </p:spPr>
        <p:txBody>
          <a:bodyPr/>
          <a:lstStyle/>
          <a:p>
            <a:endParaRPr lang="zh-CN" altLang="en-US"/>
          </a:p>
        </p:txBody>
      </p:sp>
      <p:sp>
        <p:nvSpPr>
          <p:cNvPr id="5" name="Google Shape;452;p52">
            <a:extLst>
              <a:ext uri="{FF2B5EF4-FFF2-40B4-BE49-F238E27FC236}">
                <a16:creationId xmlns:a16="http://schemas.microsoft.com/office/drawing/2014/main" id="{401B0338-5AB8-4BD5-8225-BFB6AA940741}"/>
              </a:ext>
            </a:extLst>
          </p:cNvPr>
          <p:cNvSpPr txBox="1"/>
          <p:nvPr/>
        </p:nvSpPr>
        <p:spPr>
          <a:xfrm>
            <a:off x="6731000" y="6229350"/>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lt2"/>
              </a:buClr>
              <a:buSzPts val="1400"/>
              <a:buFont typeface="Arial"/>
              <a:buNone/>
            </a:pPr>
            <a:fld id="{00000000-1234-1234-1234-123412341234}" type="slidenum">
              <a:rPr lang="en-US" sz="1400" b="0" i="0" u="none">
                <a:solidFill>
                  <a:schemeClr val="lt2"/>
                </a:solidFill>
                <a:latin typeface="Arial"/>
                <a:ea typeface="Arial"/>
                <a:cs typeface="Arial"/>
                <a:sym typeface="Arial"/>
              </a:rPr>
              <a:t>41</a:t>
            </a:fld>
            <a:endParaRPr/>
          </a:p>
        </p:txBody>
      </p:sp>
      <p:pic>
        <p:nvPicPr>
          <p:cNvPr id="6" name="Google Shape;453;p52">
            <a:extLst>
              <a:ext uri="{FF2B5EF4-FFF2-40B4-BE49-F238E27FC236}">
                <a16:creationId xmlns:a16="http://schemas.microsoft.com/office/drawing/2014/main" id="{0E64FF15-7660-4C44-A4D5-10551E6EBE43}"/>
              </a:ext>
            </a:extLst>
          </p:cNvPr>
          <p:cNvPicPr preferRelativeResize="0">
            <a:picLocks/>
          </p:cNvPicPr>
          <p:nvPr/>
        </p:nvPicPr>
        <p:blipFill rotWithShape="1">
          <a:blip r:embed="rId2">
            <a:alphaModFix/>
          </a:blip>
          <a:srcRect/>
          <a:stretch/>
        </p:blipFill>
        <p:spPr>
          <a:xfrm>
            <a:off x="5638800" y="3657600"/>
            <a:ext cx="2874962" cy="1905000"/>
          </a:xfrm>
          <a:prstGeom prst="rect">
            <a:avLst/>
          </a:prstGeom>
          <a:noFill/>
          <a:ln>
            <a:noFill/>
          </a:ln>
        </p:spPr>
      </p:pic>
      <p:pic>
        <p:nvPicPr>
          <p:cNvPr id="7" name="Google Shape;454;p52">
            <a:extLst>
              <a:ext uri="{FF2B5EF4-FFF2-40B4-BE49-F238E27FC236}">
                <a16:creationId xmlns:a16="http://schemas.microsoft.com/office/drawing/2014/main" id="{5C12BBAC-5BE1-47E4-94B4-616EC3B3B4E4}"/>
              </a:ext>
            </a:extLst>
          </p:cNvPr>
          <p:cNvPicPr preferRelativeResize="0"/>
          <p:nvPr/>
        </p:nvPicPr>
        <p:blipFill rotWithShape="1">
          <a:blip r:embed="rId3">
            <a:alphaModFix/>
          </a:blip>
          <a:srcRect/>
          <a:stretch/>
        </p:blipFill>
        <p:spPr>
          <a:xfrm>
            <a:off x="533400" y="4114800"/>
            <a:ext cx="2670175" cy="1828800"/>
          </a:xfrm>
          <a:prstGeom prst="rect">
            <a:avLst/>
          </a:prstGeom>
          <a:noFill/>
          <a:ln>
            <a:noFill/>
          </a:ln>
        </p:spPr>
      </p:pic>
      <p:sp>
        <p:nvSpPr>
          <p:cNvPr id="8" name="Google Shape;455;p52">
            <a:extLst>
              <a:ext uri="{FF2B5EF4-FFF2-40B4-BE49-F238E27FC236}">
                <a16:creationId xmlns:a16="http://schemas.microsoft.com/office/drawing/2014/main" id="{7FFD4C81-A013-4DFB-AA2D-D6A0ED6ACAC9}"/>
              </a:ext>
            </a:extLst>
          </p:cNvPr>
          <p:cNvSpPr txBox="1"/>
          <p:nvPr/>
        </p:nvSpPr>
        <p:spPr>
          <a:xfrm>
            <a:off x="3276600" y="1828800"/>
            <a:ext cx="2133600" cy="1570037"/>
          </a:xfrm>
          <a:prstGeom prst="rect">
            <a:avLst/>
          </a:prstGeom>
          <a:solidFill>
            <a:srgbClr val="FFC2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a:buNone/>
            </a:pPr>
            <a:r>
              <a:rPr lang="en-US" sz="1600" b="1" i="1" u="none">
                <a:solidFill>
                  <a:schemeClr val="dk1"/>
                </a:solidFill>
                <a:latin typeface="Times New Roman"/>
                <a:ea typeface="Times New Roman"/>
                <a:cs typeface="Times New Roman"/>
                <a:sym typeface="Times New Roman"/>
              </a:rPr>
              <a:t>Climate modeling,  earthquake simulations, genome analysis,  protein folding, nuclear fusion research, …..</a:t>
            </a:r>
            <a:endParaRPr/>
          </a:p>
        </p:txBody>
      </p:sp>
      <p:pic>
        <p:nvPicPr>
          <p:cNvPr id="9" name="Google Shape;456;p52">
            <a:extLst>
              <a:ext uri="{FF2B5EF4-FFF2-40B4-BE49-F238E27FC236}">
                <a16:creationId xmlns:a16="http://schemas.microsoft.com/office/drawing/2014/main" id="{9AD3D78A-4937-4461-8F6C-230A93A357CA}"/>
              </a:ext>
            </a:extLst>
          </p:cNvPr>
          <p:cNvPicPr preferRelativeResize="0"/>
          <p:nvPr/>
        </p:nvPicPr>
        <p:blipFill rotWithShape="1">
          <a:blip r:embed="rId4">
            <a:alphaModFix/>
          </a:blip>
          <a:srcRect/>
          <a:stretch/>
        </p:blipFill>
        <p:spPr>
          <a:xfrm>
            <a:off x="533400" y="1752600"/>
            <a:ext cx="2682875" cy="1854200"/>
          </a:xfrm>
          <a:prstGeom prst="rect">
            <a:avLst/>
          </a:prstGeom>
          <a:noFill/>
          <a:ln>
            <a:noFill/>
          </a:ln>
        </p:spPr>
      </p:pic>
      <p:sp>
        <p:nvSpPr>
          <p:cNvPr id="10" name="Google Shape;457;p52">
            <a:extLst>
              <a:ext uri="{FF2B5EF4-FFF2-40B4-BE49-F238E27FC236}">
                <a16:creationId xmlns:a16="http://schemas.microsoft.com/office/drawing/2014/main" id="{47D909CA-6631-4428-AB07-F37D41282AAD}"/>
              </a:ext>
            </a:extLst>
          </p:cNvPr>
          <p:cNvSpPr txBox="1"/>
          <p:nvPr/>
        </p:nvSpPr>
        <p:spPr>
          <a:xfrm>
            <a:off x="533400" y="1524000"/>
            <a:ext cx="2209800" cy="338137"/>
          </a:xfrm>
          <a:prstGeom prst="rect">
            <a:avLst/>
          </a:prstGeom>
          <a:solidFill>
            <a:srgbClr val="FFF5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Times New Roman"/>
              <a:buNone/>
            </a:pPr>
            <a:r>
              <a:rPr lang="en-US" sz="1600" b="1" i="1" u="none">
                <a:solidFill>
                  <a:schemeClr val="dk1"/>
                </a:solidFill>
                <a:latin typeface="Times New Roman"/>
                <a:ea typeface="Times New Roman"/>
                <a:cs typeface="Times New Roman"/>
                <a:sym typeface="Times New Roman"/>
              </a:rPr>
              <a:t>ILLIAC 2 (UIllinois)</a:t>
            </a:r>
            <a:endParaRPr/>
          </a:p>
        </p:txBody>
      </p:sp>
      <p:sp>
        <p:nvSpPr>
          <p:cNvPr id="11" name="Google Shape;458;p52">
            <a:extLst>
              <a:ext uri="{FF2B5EF4-FFF2-40B4-BE49-F238E27FC236}">
                <a16:creationId xmlns:a16="http://schemas.microsoft.com/office/drawing/2014/main" id="{591042AD-E79B-4F5E-828A-0BFE1D5537B9}"/>
              </a:ext>
            </a:extLst>
          </p:cNvPr>
          <p:cNvSpPr txBox="1"/>
          <p:nvPr/>
        </p:nvSpPr>
        <p:spPr>
          <a:xfrm>
            <a:off x="762000" y="6019800"/>
            <a:ext cx="2362200" cy="307975"/>
          </a:xfrm>
          <a:prstGeom prst="rect">
            <a:avLst/>
          </a:prstGeom>
          <a:solidFill>
            <a:srgbClr val="FFF5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Times New Roman"/>
              <a:buNone/>
            </a:pPr>
            <a:r>
              <a:rPr lang="en-US" sz="1400" b="1" i="1" u="none">
                <a:solidFill>
                  <a:schemeClr val="dk1"/>
                </a:solidFill>
                <a:latin typeface="Times New Roman"/>
                <a:ea typeface="Times New Roman"/>
                <a:cs typeface="Times New Roman"/>
                <a:sym typeface="Times New Roman"/>
              </a:rPr>
              <a:t>Connection Machine (MIT) </a:t>
            </a:r>
            <a:endParaRPr/>
          </a:p>
        </p:txBody>
      </p:sp>
      <p:sp>
        <p:nvSpPr>
          <p:cNvPr id="12" name="Google Shape;459;p52">
            <a:extLst>
              <a:ext uri="{FF2B5EF4-FFF2-40B4-BE49-F238E27FC236}">
                <a16:creationId xmlns:a16="http://schemas.microsoft.com/office/drawing/2014/main" id="{B8768AFF-5809-4E86-A7D1-2CD4F8ED70B1}"/>
              </a:ext>
            </a:extLst>
          </p:cNvPr>
          <p:cNvSpPr txBox="1"/>
          <p:nvPr/>
        </p:nvSpPr>
        <p:spPr>
          <a:xfrm>
            <a:off x="6781800" y="5181600"/>
            <a:ext cx="1828800" cy="307975"/>
          </a:xfrm>
          <a:prstGeom prst="rect">
            <a:avLst/>
          </a:prstGeom>
          <a:solidFill>
            <a:srgbClr val="FFF5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Times New Roman"/>
              <a:buNone/>
            </a:pPr>
            <a:r>
              <a:rPr lang="en-US" sz="1400" b="1" i="1" u="none">
                <a:solidFill>
                  <a:schemeClr val="dk1"/>
                </a:solidFill>
                <a:latin typeface="Times New Roman"/>
                <a:ea typeface="Times New Roman"/>
                <a:cs typeface="Times New Roman"/>
                <a:sym typeface="Times New Roman"/>
              </a:rPr>
              <a:t>IBM Blue Gene</a:t>
            </a:r>
            <a:endParaRPr/>
          </a:p>
        </p:txBody>
      </p:sp>
      <p:pic>
        <p:nvPicPr>
          <p:cNvPr id="13" name="Google Shape;460;p52">
            <a:extLst>
              <a:ext uri="{FF2B5EF4-FFF2-40B4-BE49-F238E27FC236}">
                <a16:creationId xmlns:a16="http://schemas.microsoft.com/office/drawing/2014/main" id="{CEA93FF6-6F21-4D15-8C0D-062E41B97AC9}"/>
              </a:ext>
            </a:extLst>
          </p:cNvPr>
          <p:cNvPicPr preferRelativeResize="0"/>
          <p:nvPr/>
        </p:nvPicPr>
        <p:blipFill rotWithShape="1">
          <a:blip r:embed="rId5">
            <a:alphaModFix/>
          </a:blip>
          <a:srcRect/>
          <a:stretch/>
        </p:blipFill>
        <p:spPr>
          <a:xfrm>
            <a:off x="5562600" y="1600200"/>
            <a:ext cx="3054350" cy="1852612"/>
          </a:xfrm>
          <a:prstGeom prst="rect">
            <a:avLst/>
          </a:prstGeom>
          <a:noFill/>
          <a:ln>
            <a:noFill/>
          </a:ln>
        </p:spPr>
      </p:pic>
      <p:sp>
        <p:nvSpPr>
          <p:cNvPr id="14" name="Google Shape;461;p52">
            <a:extLst>
              <a:ext uri="{FF2B5EF4-FFF2-40B4-BE49-F238E27FC236}">
                <a16:creationId xmlns:a16="http://schemas.microsoft.com/office/drawing/2014/main" id="{2A502716-4BFF-4E83-95BF-7B2B2E1D4857}"/>
              </a:ext>
            </a:extLst>
          </p:cNvPr>
          <p:cNvSpPr txBox="1"/>
          <p:nvPr/>
        </p:nvSpPr>
        <p:spPr>
          <a:xfrm>
            <a:off x="3581400" y="4191000"/>
            <a:ext cx="1828800" cy="307975"/>
          </a:xfrm>
          <a:prstGeom prst="rect">
            <a:avLst/>
          </a:prstGeom>
          <a:solidFill>
            <a:srgbClr val="FFF5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Times New Roman"/>
              <a:buNone/>
            </a:pPr>
            <a:r>
              <a:rPr lang="en-US" sz="1400" b="1" i="1" u="none">
                <a:solidFill>
                  <a:schemeClr val="dk1"/>
                </a:solidFill>
                <a:latin typeface="Times New Roman"/>
                <a:ea typeface="Times New Roman"/>
                <a:cs typeface="Times New Roman"/>
                <a:sym typeface="Times New Roman"/>
              </a:rPr>
              <a:t>Tianhe-1(China)</a:t>
            </a:r>
            <a:endParaRPr/>
          </a:p>
        </p:txBody>
      </p:sp>
      <p:pic>
        <p:nvPicPr>
          <p:cNvPr id="15" name="Google Shape;462;p52">
            <a:extLst>
              <a:ext uri="{FF2B5EF4-FFF2-40B4-BE49-F238E27FC236}">
                <a16:creationId xmlns:a16="http://schemas.microsoft.com/office/drawing/2014/main" id="{687F5274-A1EC-4F7B-837F-A79DE3CAB3CA}"/>
              </a:ext>
            </a:extLst>
          </p:cNvPr>
          <p:cNvPicPr preferRelativeResize="0"/>
          <p:nvPr/>
        </p:nvPicPr>
        <p:blipFill rotWithShape="1">
          <a:blip r:embed="rId6">
            <a:alphaModFix/>
          </a:blip>
          <a:srcRect/>
          <a:stretch/>
        </p:blipFill>
        <p:spPr>
          <a:xfrm>
            <a:off x="3276600" y="4495800"/>
            <a:ext cx="2305050" cy="1643062"/>
          </a:xfrm>
          <a:prstGeom prst="rect">
            <a:avLst/>
          </a:prstGeom>
          <a:noFill/>
          <a:ln>
            <a:noFill/>
          </a:ln>
        </p:spPr>
      </p:pic>
      <p:sp>
        <p:nvSpPr>
          <p:cNvPr id="16" name="Google Shape;463;p52">
            <a:extLst>
              <a:ext uri="{FF2B5EF4-FFF2-40B4-BE49-F238E27FC236}">
                <a16:creationId xmlns:a16="http://schemas.microsoft.com/office/drawing/2014/main" id="{88F11DB5-ECEF-4782-923D-4423C050FCC7}"/>
              </a:ext>
            </a:extLst>
          </p:cNvPr>
          <p:cNvSpPr txBox="1"/>
          <p:nvPr/>
        </p:nvSpPr>
        <p:spPr>
          <a:xfrm>
            <a:off x="6781800" y="3124200"/>
            <a:ext cx="1828800" cy="307975"/>
          </a:xfrm>
          <a:prstGeom prst="rect">
            <a:avLst/>
          </a:prstGeom>
          <a:solidFill>
            <a:srgbClr val="FFF5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Times New Roman"/>
              <a:buNone/>
            </a:pPr>
            <a:r>
              <a:rPr lang="en-US" sz="1400" b="1" i="1" u="none">
                <a:solidFill>
                  <a:schemeClr val="dk1"/>
                </a:solidFill>
                <a:latin typeface="Times New Roman"/>
                <a:ea typeface="Times New Roman"/>
                <a:cs typeface="Times New Roman"/>
                <a:sym typeface="Times New Roman"/>
              </a:rPr>
              <a:t>K-computer(Japan)</a:t>
            </a:r>
            <a:endParaRPr/>
          </a:p>
        </p:txBody>
      </p:sp>
    </p:spTree>
    <p:extLst>
      <p:ext uri="{BB962C8B-B14F-4D97-AF65-F5344CB8AC3E}">
        <p14:creationId xmlns:p14="http://schemas.microsoft.com/office/powerpoint/2010/main" val="12559661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Rectangle 4">
            <a:extLst>
              <a:ext uri="{FF2B5EF4-FFF2-40B4-BE49-F238E27FC236}">
                <a16:creationId xmlns:a16="http://schemas.microsoft.com/office/drawing/2014/main" id="{D5A884F5-A21D-4DA2-BD60-F6C4CD06E190}"/>
              </a:ext>
            </a:extLst>
          </p:cNvPr>
          <p:cNvSpPr>
            <a:spLocks noGrp="1" noChangeArrowheads="1"/>
          </p:cNvSpPr>
          <p:nvPr>
            <p:ph idx="1"/>
          </p:nvPr>
        </p:nvSpPr>
        <p:spPr/>
        <p:txBody>
          <a:bodyPr/>
          <a:lstStyle/>
          <a:p>
            <a:pPr lvl="1" eaLnBrk="1" hangingPunct="1"/>
            <a:r>
              <a:rPr lang="zh-CN" altLang="en-US" sz="3600" dirty="0">
                <a:latin typeface="Times New Roman" panose="02020603050405020304" pitchFamily="18" charset="0"/>
              </a:rPr>
              <a:t>常见的多处理机体系结构</a:t>
            </a:r>
          </a:p>
          <a:p>
            <a:pPr lvl="2" eaLnBrk="1" hangingPunct="1"/>
            <a:r>
              <a:rPr lang="zh-CN" altLang="en-US" sz="3200" dirty="0">
                <a:latin typeface="Times New Roman" panose="02020603050405020304" pitchFamily="18" charset="0"/>
              </a:rPr>
              <a:t>  </a:t>
            </a:r>
            <a:r>
              <a:rPr lang="en-US" altLang="zh-CN" sz="3200" dirty="0">
                <a:latin typeface="Times New Roman" panose="02020603050405020304" pitchFamily="18" charset="0"/>
              </a:rPr>
              <a:t>MPP</a:t>
            </a:r>
            <a:r>
              <a:rPr lang="zh-CN" altLang="en-US" sz="3200" dirty="0">
                <a:latin typeface="Times New Roman" panose="02020603050405020304" pitchFamily="18" charset="0"/>
              </a:rPr>
              <a:t>（</a:t>
            </a:r>
            <a:r>
              <a:rPr lang="en-US" altLang="zh-CN" sz="3200" dirty="0">
                <a:latin typeface="Times New Roman" panose="02020603050405020304" pitchFamily="18" charset="0"/>
              </a:rPr>
              <a:t>Massively Parallel Processor Systems </a:t>
            </a:r>
            <a:r>
              <a:rPr lang="zh-CN" altLang="en-US" sz="3200" dirty="0">
                <a:latin typeface="Times New Roman" panose="02020603050405020304" pitchFamily="18" charset="0"/>
              </a:rPr>
              <a:t>）</a:t>
            </a:r>
          </a:p>
          <a:p>
            <a:pPr lvl="2" eaLnBrk="1" hangingPunct="1"/>
            <a:r>
              <a:rPr lang="zh-CN" altLang="en-US" sz="3200" dirty="0">
                <a:latin typeface="Times New Roman" panose="02020603050405020304" pitchFamily="18" charset="0"/>
              </a:rPr>
              <a:t>  </a:t>
            </a:r>
            <a:r>
              <a:rPr lang="en-US" altLang="zh-CN" sz="3200" dirty="0">
                <a:latin typeface="Times New Roman" panose="02020603050405020304" pitchFamily="18" charset="0"/>
              </a:rPr>
              <a:t>SMP</a:t>
            </a:r>
            <a:r>
              <a:rPr lang="zh-CN" altLang="en-US" sz="3200" dirty="0">
                <a:latin typeface="Times New Roman" panose="02020603050405020304" pitchFamily="18" charset="0"/>
              </a:rPr>
              <a:t>（ </a:t>
            </a:r>
            <a:r>
              <a:rPr lang="en-US" altLang="zh-CN" sz="3200" dirty="0">
                <a:latin typeface="Times New Roman" panose="02020603050405020304" pitchFamily="18" charset="0"/>
              </a:rPr>
              <a:t>Symmetric </a:t>
            </a:r>
            <a:r>
              <a:rPr lang="en-US" altLang="zh-CN" sz="3200" dirty="0" err="1">
                <a:latin typeface="Times New Roman" panose="02020603050405020304" pitchFamily="18" charset="0"/>
              </a:rPr>
              <a:t>Muliprocessing</a:t>
            </a:r>
            <a:r>
              <a:rPr lang="en-US" altLang="zh-CN" sz="3200" dirty="0">
                <a:latin typeface="Times New Roman" panose="02020603050405020304" pitchFamily="18" charset="0"/>
              </a:rPr>
              <a:t> Processor </a:t>
            </a:r>
            <a:r>
              <a:rPr lang="zh-CN" altLang="en-US" sz="3200" dirty="0">
                <a:latin typeface="Times New Roman" panose="02020603050405020304" pitchFamily="18" charset="0"/>
              </a:rPr>
              <a:t>）</a:t>
            </a:r>
          </a:p>
          <a:p>
            <a:pPr lvl="2" eaLnBrk="1" hangingPunct="1"/>
            <a:r>
              <a:rPr lang="zh-CN" altLang="en-US" sz="3200" dirty="0">
                <a:latin typeface="Times New Roman" panose="02020603050405020304" pitchFamily="18" charset="0"/>
              </a:rPr>
              <a:t>  </a:t>
            </a:r>
            <a:r>
              <a:rPr lang="en-US" altLang="zh-CN" sz="3200" dirty="0">
                <a:latin typeface="Times New Roman" panose="02020603050405020304" pitchFamily="18" charset="0"/>
              </a:rPr>
              <a:t>NUMA</a:t>
            </a:r>
            <a:r>
              <a:rPr lang="zh-CN" altLang="en-US" sz="3200" dirty="0">
                <a:latin typeface="Times New Roman" panose="02020603050405020304" pitchFamily="18" charset="0"/>
              </a:rPr>
              <a:t>（ </a:t>
            </a:r>
            <a:r>
              <a:rPr kumimoji="0" lang="en-US" altLang="zh-CN" dirty="0">
                <a:latin typeface="Times New Roman" panose="02020603050405020304" pitchFamily="18" charset="0"/>
              </a:rPr>
              <a:t>Non Uniform Mem Access</a:t>
            </a:r>
            <a:r>
              <a:rPr lang="en-US" altLang="zh-CN" sz="3200" dirty="0">
                <a:latin typeface="Times New Roman" panose="02020603050405020304" pitchFamily="18" charset="0"/>
              </a:rPr>
              <a:t> </a:t>
            </a:r>
            <a:r>
              <a:rPr lang="zh-CN" altLang="en-US" sz="3200" dirty="0">
                <a:latin typeface="Times New Roman" panose="02020603050405020304" pitchFamily="18" charset="0"/>
              </a:rPr>
              <a:t>）</a:t>
            </a:r>
            <a:endParaRPr lang="zh-CN" altLang="en-US" sz="4000" dirty="0"/>
          </a:p>
        </p:txBody>
      </p:sp>
      <p:sp>
        <p:nvSpPr>
          <p:cNvPr id="8" name="标题 2">
            <a:extLst>
              <a:ext uri="{FF2B5EF4-FFF2-40B4-BE49-F238E27FC236}">
                <a16:creationId xmlns:a16="http://schemas.microsoft.com/office/drawing/2014/main" id="{516A057C-4267-4D89-AFF7-BFB9207DA94C}"/>
              </a:ext>
            </a:extLst>
          </p:cNvPr>
          <p:cNvSpPr txBox="1">
            <a:spLocks/>
          </p:cNvSpPr>
          <p:nvPr/>
        </p:nvSpPr>
        <p:spPr>
          <a:xfrm>
            <a:off x="568960" y="163557"/>
            <a:ext cx="6414940" cy="1136559"/>
          </a:xfrm>
          <a:prstGeom prst="rect">
            <a:avLst/>
          </a:prstGeom>
        </p:spPr>
        <p:txBody>
          <a:bodyPr/>
          <a:lstStyle>
            <a:lvl1pPr algn="ctr" rtl="0" eaLnBrk="0" fontAlgn="base" latinLnBrk="1" hangingPunct="0">
              <a:spcBef>
                <a:spcPct val="0"/>
              </a:spcBef>
              <a:spcAft>
                <a:spcPct val="0"/>
              </a:spcAft>
              <a:defRPr sz="3200">
                <a:solidFill>
                  <a:schemeClr val="tx2"/>
                </a:solidFill>
                <a:latin typeface="黑体" panose="02010609060101010101" pitchFamily="49" charset="-122"/>
                <a:ea typeface="黑体" panose="02010609060101010101" pitchFamily="49" charset="-122"/>
                <a:cs typeface="+mj-cs"/>
              </a:defRPr>
            </a:lvl1pPr>
            <a:lvl2pPr algn="ctr" rtl="0" eaLnBrk="0" fontAlgn="base" latinLnBrk="1" hangingPunct="0">
              <a:spcBef>
                <a:spcPct val="0"/>
              </a:spcBef>
              <a:spcAft>
                <a:spcPct val="0"/>
              </a:spcAft>
              <a:defRPr sz="4400">
                <a:solidFill>
                  <a:schemeClr val="tx2"/>
                </a:solidFill>
                <a:latin typeface="HY강B" pitchFamily="18" charset="-127"/>
                <a:ea typeface="宋体" pitchFamily="2" charset="-122"/>
              </a:defRPr>
            </a:lvl2pPr>
            <a:lvl3pPr algn="ctr" rtl="0" eaLnBrk="0" fontAlgn="base" latinLnBrk="1" hangingPunct="0">
              <a:spcBef>
                <a:spcPct val="0"/>
              </a:spcBef>
              <a:spcAft>
                <a:spcPct val="0"/>
              </a:spcAft>
              <a:defRPr sz="4400">
                <a:solidFill>
                  <a:schemeClr val="tx2"/>
                </a:solidFill>
                <a:latin typeface="HY강B" pitchFamily="18" charset="-127"/>
                <a:ea typeface="宋体" pitchFamily="2" charset="-122"/>
              </a:defRPr>
            </a:lvl3pPr>
            <a:lvl4pPr algn="ctr" rtl="0" eaLnBrk="0" fontAlgn="base" latinLnBrk="1" hangingPunct="0">
              <a:spcBef>
                <a:spcPct val="0"/>
              </a:spcBef>
              <a:spcAft>
                <a:spcPct val="0"/>
              </a:spcAft>
              <a:defRPr sz="4400">
                <a:solidFill>
                  <a:schemeClr val="tx2"/>
                </a:solidFill>
                <a:latin typeface="HY강B" pitchFamily="18" charset="-127"/>
                <a:ea typeface="宋体" pitchFamily="2" charset="-122"/>
              </a:defRPr>
            </a:lvl4pPr>
            <a:lvl5pPr algn="ctr" rtl="0" eaLnBrk="0" fontAlgn="base" latinLnBrk="1" hangingPunct="0">
              <a:spcBef>
                <a:spcPct val="0"/>
              </a:spcBef>
              <a:spcAft>
                <a:spcPct val="0"/>
              </a:spcAft>
              <a:defRPr sz="4400">
                <a:solidFill>
                  <a:schemeClr val="tx2"/>
                </a:solidFill>
                <a:latin typeface="HY강B" pitchFamily="18" charset="-127"/>
                <a:ea typeface="宋体" pitchFamily="2" charset="-122"/>
              </a:defRPr>
            </a:lvl5pPr>
            <a:lvl6pPr marL="457200" algn="ctr" rtl="0" fontAlgn="base" latinLnBrk="1">
              <a:spcBef>
                <a:spcPct val="0"/>
              </a:spcBef>
              <a:spcAft>
                <a:spcPct val="0"/>
              </a:spcAft>
              <a:defRPr sz="4400">
                <a:solidFill>
                  <a:schemeClr val="tx2"/>
                </a:solidFill>
                <a:latin typeface="HY강B" pitchFamily="18" charset="-127"/>
                <a:ea typeface="宋体" pitchFamily="2" charset="-122"/>
              </a:defRPr>
            </a:lvl6pPr>
            <a:lvl7pPr marL="914400" algn="ctr" rtl="0" fontAlgn="base" latinLnBrk="1">
              <a:spcBef>
                <a:spcPct val="0"/>
              </a:spcBef>
              <a:spcAft>
                <a:spcPct val="0"/>
              </a:spcAft>
              <a:defRPr sz="4400">
                <a:solidFill>
                  <a:schemeClr val="tx2"/>
                </a:solidFill>
                <a:latin typeface="HY강B" pitchFamily="18" charset="-127"/>
                <a:ea typeface="宋体" pitchFamily="2" charset="-122"/>
              </a:defRPr>
            </a:lvl7pPr>
            <a:lvl8pPr marL="1371600" algn="ctr" rtl="0" fontAlgn="base" latinLnBrk="1">
              <a:spcBef>
                <a:spcPct val="0"/>
              </a:spcBef>
              <a:spcAft>
                <a:spcPct val="0"/>
              </a:spcAft>
              <a:defRPr sz="4400">
                <a:solidFill>
                  <a:schemeClr val="tx2"/>
                </a:solidFill>
                <a:latin typeface="HY강B" pitchFamily="18" charset="-127"/>
                <a:ea typeface="宋体" pitchFamily="2" charset="-122"/>
              </a:defRPr>
            </a:lvl8pPr>
            <a:lvl9pPr marL="1828800" algn="ctr" rtl="0" fontAlgn="base" latinLnBrk="1">
              <a:spcBef>
                <a:spcPct val="0"/>
              </a:spcBef>
              <a:spcAft>
                <a:spcPct val="0"/>
              </a:spcAft>
              <a:defRPr sz="4400">
                <a:solidFill>
                  <a:schemeClr val="tx2"/>
                </a:solidFill>
                <a:latin typeface="HY강B" pitchFamily="18" charset="-127"/>
                <a:ea typeface="宋体" pitchFamily="2" charset="-122"/>
              </a:defRPr>
            </a:lvl9pPr>
          </a:lstStyle>
          <a:p>
            <a:pPr marL="0" marR="0" lvl="0" indent="0" algn="ctr" defTabSz="914400" rtl="0" eaLnBrk="0" fontAlgn="base" latinLnBrk="1" hangingPunct="0">
              <a:lnSpc>
                <a:spcPct val="100000"/>
              </a:lnSpc>
              <a:spcBef>
                <a:spcPct val="0"/>
              </a:spcBef>
              <a:spcAft>
                <a:spcPct val="0"/>
              </a:spcAft>
              <a:buClrTx/>
              <a:buSzTx/>
              <a:buFontTx/>
              <a:buNone/>
              <a:tabLst/>
              <a:defRPr/>
            </a:pPr>
            <a:r>
              <a:rPr kumimoji="1" lang="en-US" altLang="zh-CN" sz="3200" b="0" i="0" u="none" strike="noStrike" kern="0" cap="none" spc="0" normalizeH="0" baseline="0" noProof="0" dirty="0">
                <a:ln>
                  <a:noFill/>
                </a:ln>
                <a:solidFill>
                  <a:srgbClr val="000000"/>
                </a:solidFill>
                <a:effectLst/>
                <a:uLnTx/>
                <a:uFillTx/>
                <a:latin typeface="楷体_GB2312" pitchFamily="49" charset="-122"/>
                <a:ea typeface="黑体" panose="02010609060101010101" pitchFamily="49" charset="-122"/>
                <a:cs typeface="+mj-cs"/>
              </a:rPr>
              <a:t>1.2    OS </a:t>
            </a:r>
            <a:r>
              <a:rPr kumimoji="1" lang="zh-CN" altLang="en-US" sz="3200" b="0" i="0" u="none" strike="noStrike" kern="0" cap="none" spc="0" normalizeH="0" baseline="0" noProof="0" dirty="0">
                <a:ln>
                  <a:noFill/>
                </a:ln>
                <a:solidFill>
                  <a:srgbClr val="000000"/>
                </a:solidFill>
                <a:effectLst/>
                <a:uLnTx/>
                <a:uFillTx/>
                <a:latin typeface="楷体_GB2312" pitchFamily="49" charset="-122"/>
                <a:ea typeface="黑体" panose="02010609060101010101" pitchFamily="49" charset="-122"/>
                <a:cs typeface="+mj-cs"/>
              </a:rPr>
              <a:t>的发展过程</a:t>
            </a:r>
            <a:endParaRPr kumimoji="0" lang="zh-CN" altLang="en-US" sz="32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j-cs"/>
            </a:endParaRPr>
          </a:p>
        </p:txBody>
      </p:sp>
    </p:spTree>
  </p:cSld>
  <p:clrMapOvr>
    <a:masterClrMapping/>
  </p:clrMapOvr>
  <p:transition>
    <p:blinds/>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9" name="Rectangle 23">
            <a:extLst>
              <a:ext uri="{FF2B5EF4-FFF2-40B4-BE49-F238E27FC236}">
                <a16:creationId xmlns:a16="http://schemas.microsoft.com/office/drawing/2014/main" id="{9F09CA19-E248-4EC0-93A5-C9F0833BA31F}"/>
              </a:ext>
            </a:extLst>
          </p:cNvPr>
          <p:cNvSpPr>
            <a:spLocks noGrp="1" noChangeArrowheads="1"/>
          </p:cNvSpPr>
          <p:nvPr>
            <p:ph type="title"/>
          </p:nvPr>
        </p:nvSpPr>
        <p:spPr>
          <a:xfrm>
            <a:off x="1143000" y="381000"/>
            <a:ext cx="7688263" cy="906463"/>
          </a:xfrm>
        </p:spPr>
        <p:txBody>
          <a:bodyPr/>
          <a:lstStyle/>
          <a:p>
            <a:pPr eaLnBrk="1" hangingPunct="1"/>
            <a:r>
              <a:rPr lang="en-US" altLang="zh-CN"/>
              <a:t>Architectural Definitions</a:t>
            </a:r>
          </a:p>
        </p:txBody>
      </p:sp>
      <p:sp>
        <p:nvSpPr>
          <p:cNvPr id="36870" name="Rectangle 3">
            <a:extLst>
              <a:ext uri="{FF2B5EF4-FFF2-40B4-BE49-F238E27FC236}">
                <a16:creationId xmlns:a16="http://schemas.microsoft.com/office/drawing/2014/main" id="{CC5180BB-B39E-4920-9DD0-404008D8C5CC}"/>
              </a:ext>
            </a:extLst>
          </p:cNvPr>
          <p:cNvSpPr>
            <a:spLocks noChangeArrowheads="1"/>
          </p:cNvSpPr>
          <p:nvPr/>
        </p:nvSpPr>
        <p:spPr bwMode="auto">
          <a:xfrm>
            <a:off x="1317625" y="1819910"/>
            <a:ext cx="6840538" cy="2159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FontTx/>
              <a:buNone/>
            </a:pPr>
            <a:r>
              <a:rPr kumimoji="0" lang="en-US" altLang="zh-CN" sz="3200" dirty="0">
                <a:solidFill>
                  <a:schemeClr val="folHlink"/>
                </a:solidFill>
                <a:latin typeface="Times New Roman" panose="02020603050405020304" pitchFamily="18" charset="0"/>
              </a:rPr>
              <a:t>SMP -- </a:t>
            </a:r>
            <a:r>
              <a:rPr lang="en-US" altLang="zh-CN" sz="2800" b="0" dirty="0">
                <a:latin typeface="Times New Roman" panose="02020603050405020304" pitchFamily="18" charset="0"/>
              </a:rPr>
              <a:t>Symmetric </a:t>
            </a:r>
            <a:r>
              <a:rPr lang="en-US" altLang="zh-CN" sz="2800" b="0" dirty="0" err="1">
                <a:latin typeface="Times New Roman" panose="02020603050405020304" pitchFamily="18" charset="0"/>
              </a:rPr>
              <a:t>Muliprocessing</a:t>
            </a:r>
            <a:r>
              <a:rPr lang="en-US" altLang="zh-CN" sz="2800" b="0" dirty="0">
                <a:latin typeface="Times New Roman" panose="02020603050405020304" pitchFamily="18" charset="0"/>
              </a:rPr>
              <a:t> Processor</a:t>
            </a:r>
            <a:endParaRPr kumimoji="0" lang="en-US" altLang="zh-CN" sz="3200" u="sng" dirty="0">
              <a:solidFill>
                <a:schemeClr val="tx2"/>
              </a:solidFill>
              <a:latin typeface="Times New Roman" panose="02020603050405020304" pitchFamily="18" charset="0"/>
            </a:endParaRPr>
          </a:p>
          <a:p>
            <a:pPr>
              <a:spcBef>
                <a:spcPct val="0"/>
              </a:spcBef>
              <a:buClrTx/>
              <a:buFontTx/>
              <a:buNone/>
            </a:pPr>
            <a:r>
              <a:rPr kumimoji="0" lang="en-US" altLang="zh-CN" sz="3200" u="sng" dirty="0">
                <a:solidFill>
                  <a:schemeClr val="tx2"/>
                </a:solidFill>
                <a:latin typeface="Times New Roman" panose="02020603050405020304" pitchFamily="18" charset="0"/>
              </a:rPr>
              <a:t>UMA - </a:t>
            </a:r>
            <a:r>
              <a:rPr kumimoji="0" lang="en-US" altLang="zh-CN" sz="2400" u="sng" dirty="0">
                <a:solidFill>
                  <a:schemeClr val="tx2"/>
                </a:solidFill>
                <a:latin typeface="Times New Roman" panose="02020603050405020304" pitchFamily="18" charset="0"/>
              </a:rPr>
              <a:t>Uniform Mem Access</a:t>
            </a:r>
            <a:endParaRPr kumimoji="0" lang="en-US" altLang="zh-CN" sz="4000" dirty="0">
              <a:solidFill>
                <a:schemeClr val="tx2"/>
              </a:solidFill>
              <a:latin typeface="Times New Roman" panose="02020603050405020304" pitchFamily="18" charset="0"/>
            </a:endParaRPr>
          </a:p>
          <a:p>
            <a:pPr>
              <a:spcBef>
                <a:spcPct val="0"/>
              </a:spcBef>
              <a:buClrTx/>
              <a:buFontTx/>
              <a:buChar char="•"/>
            </a:pPr>
            <a:r>
              <a:rPr kumimoji="0" lang="en-US" altLang="zh-CN" sz="2400" b="0" dirty="0">
                <a:latin typeface="Times New Roman" panose="02020603050405020304" pitchFamily="18" charset="0"/>
              </a:rPr>
              <a:t>One Address Space- True SMP</a:t>
            </a:r>
          </a:p>
          <a:p>
            <a:pPr>
              <a:spcBef>
                <a:spcPct val="0"/>
              </a:spcBef>
              <a:buClrTx/>
              <a:buFontTx/>
              <a:buChar char="•"/>
            </a:pPr>
            <a:r>
              <a:rPr kumimoji="0" lang="en-US" altLang="zh-CN" sz="2400" b="0" dirty="0">
                <a:latin typeface="Times New Roman" panose="02020603050405020304" pitchFamily="18" charset="0"/>
              </a:rPr>
              <a:t>Low Latency, Equal BW</a:t>
            </a:r>
          </a:p>
          <a:p>
            <a:pPr>
              <a:spcBef>
                <a:spcPct val="0"/>
              </a:spcBef>
              <a:buClrTx/>
              <a:buFontTx/>
              <a:buChar char="•"/>
            </a:pPr>
            <a:r>
              <a:rPr kumimoji="0" lang="en-US" altLang="zh-CN" sz="2400" b="0" dirty="0">
                <a:latin typeface="Times New Roman" panose="02020603050405020304" pitchFamily="18" charset="0"/>
              </a:rPr>
              <a:t>Fast Predictable Performance</a:t>
            </a:r>
          </a:p>
        </p:txBody>
      </p:sp>
      <p:sp>
        <p:nvSpPr>
          <p:cNvPr id="36871" name="Line 4">
            <a:extLst>
              <a:ext uri="{FF2B5EF4-FFF2-40B4-BE49-F238E27FC236}">
                <a16:creationId xmlns:a16="http://schemas.microsoft.com/office/drawing/2014/main" id="{8626F26F-2875-40C8-8919-0516746D5477}"/>
              </a:ext>
            </a:extLst>
          </p:cNvPr>
          <p:cNvSpPr>
            <a:spLocks noChangeShapeType="1"/>
          </p:cNvSpPr>
          <p:nvPr/>
        </p:nvSpPr>
        <p:spPr bwMode="auto">
          <a:xfrm>
            <a:off x="3382963" y="1624648"/>
            <a:ext cx="406400" cy="0"/>
          </a:xfrm>
          <a:prstGeom prst="line">
            <a:avLst/>
          </a:prstGeom>
          <a:noFill/>
          <a:ln w="50800">
            <a:solidFill>
              <a:srgbClr val="037C0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72" name="Line 5">
            <a:extLst>
              <a:ext uri="{FF2B5EF4-FFF2-40B4-BE49-F238E27FC236}">
                <a16:creationId xmlns:a16="http://schemas.microsoft.com/office/drawing/2014/main" id="{B1DD4041-B19A-4A88-B7E3-B4E72D35FFEF}"/>
              </a:ext>
            </a:extLst>
          </p:cNvPr>
          <p:cNvSpPr>
            <a:spLocks noChangeShapeType="1"/>
          </p:cNvSpPr>
          <p:nvPr/>
        </p:nvSpPr>
        <p:spPr bwMode="auto">
          <a:xfrm>
            <a:off x="6286500" y="1651635"/>
            <a:ext cx="520700" cy="0"/>
          </a:xfrm>
          <a:prstGeom prst="line">
            <a:avLst/>
          </a:prstGeom>
          <a:noFill/>
          <a:ln w="12700">
            <a:solidFill>
              <a:srgbClr val="FC01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6873" name="Group 6">
            <a:extLst>
              <a:ext uri="{FF2B5EF4-FFF2-40B4-BE49-F238E27FC236}">
                <a16:creationId xmlns:a16="http://schemas.microsoft.com/office/drawing/2014/main" id="{7A13C3B2-0C4A-4B23-80C2-F83DF72EA121}"/>
              </a:ext>
            </a:extLst>
          </p:cNvPr>
          <p:cNvGrpSpPr>
            <a:grpSpLocks/>
          </p:cNvGrpSpPr>
          <p:nvPr/>
        </p:nvGrpSpPr>
        <p:grpSpPr bwMode="auto">
          <a:xfrm>
            <a:off x="2198688" y="4036060"/>
            <a:ext cx="4502150" cy="2246313"/>
            <a:chOff x="3404" y="907"/>
            <a:chExt cx="2192" cy="800"/>
          </a:xfrm>
        </p:grpSpPr>
        <p:sp useBgFill="1">
          <p:nvSpPr>
            <p:cNvPr id="36876" name="Rectangle 7">
              <a:extLst>
                <a:ext uri="{FF2B5EF4-FFF2-40B4-BE49-F238E27FC236}">
                  <a16:creationId xmlns:a16="http://schemas.microsoft.com/office/drawing/2014/main" id="{03CB138B-5F50-41A5-95B8-7EE8CCE515EE}"/>
                </a:ext>
              </a:extLst>
            </p:cNvPr>
            <p:cNvSpPr>
              <a:spLocks noChangeArrowheads="1"/>
            </p:cNvSpPr>
            <p:nvPr/>
          </p:nvSpPr>
          <p:spPr bwMode="auto">
            <a:xfrm>
              <a:off x="3452" y="1435"/>
              <a:ext cx="2144" cy="272"/>
            </a:xfrm>
            <a:prstGeom prst="rect">
              <a:avLst/>
            </a:prstGeom>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r>
                <a:rPr kumimoji="0" lang="en-US" altLang="zh-CN" sz="1600" i="1">
                  <a:latin typeface="Times New Roman" panose="02020603050405020304" pitchFamily="18" charset="0"/>
                </a:rPr>
                <a:t>Mem</a:t>
              </a:r>
            </a:p>
          </p:txBody>
        </p:sp>
        <p:sp>
          <p:nvSpPr>
            <p:cNvPr id="36877" name="Line 8">
              <a:extLst>
                <a:ext uri="{FF2B5EF4-FFF2-40B4-BE49-F238E27FC236}">
                  <a16:creationId xmlns:a16="http://schemas.microsoft.com/office/drawing/2014/main" id="{716FB542-77E1-4D81-831A-3BB90D9096B9}"/>
                </a:ext>
              </a:extLst>
            </p:cNvPr>
            <p:cNvSpPr>
              <a:spLocks noChangeShapeType="1"/>
            </p:cNvSpPr>
            <p:nvPr/>
          </p:nvSpPr>
          <p:spPr bwMode="auto">
            <a:xfrm>
              <a:off x="4212" y="1107"/>
              <a:ext cx="0" cy="304"/>
            </a:xfrm>
            <a:prstGeom prst="line">
              <a:avLst/>
            </a:prstGeom>
            <a:noFill/>
            <a:ln w="50800">
              <a:solidFill>
                <a:srgbClr val="037C0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78" name="Line 9">
              <a:extLst>
                <a:ext uri="{FF2B5EF4-FFF2-40B4-BE49-F238E27FC236}">
                  <a16:creationId xmlns:a16="http://schemas.microsoft.com/office/drawing/2014/main" id="{F03C3D6E-4D24-4254-B56D-717155DDB4C0}"/>
                </a:ext>
              </a:extLst>
            </p:cNvPr>
            <p:cNvSpPr>
              <a:spLocks noChangeShapeType="1"/>
            </p:cNvSpPr>
            <p:nvPr/>
          </p:nvSpPr>
          <p:spPr bwMode="auto">
            <a:xfrm>
              <a:off x="4788" y="1107"/>
              <a:ext cx="0" cy="304"/>
            </a:xfrm>
            <a:prstGeom prst="line">
              <a:avLst/>
            </a:prstGeom>
            <a:noFill/>
            <a:ln w="50800">
              <a:solidFill>
                <a:srgbClr val="037C0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79" name="Line 10">
              <a:extLst>
                <a:ext uri="{FF2B5EF4-FFF2-40B4-BE49-F238E27FC236}">
                  <a16:creationId xmlns:a16="http://schemas.microsoft.com/office/drawing/2014/main" id="{96A7A0E7-8783-4A52-A047-48E58DC1019C}"/>
                </a:ext>
              </a:extLst>
            </p:cNvPr>
            <p:cNvSpPr>
              <a:spLocks noChangeShapeType="1"/>
            </p:cNvSpPr>
            <p:nvPr/>
          </p:nvSpPr>
          <p:spPr bwMode="auto">
            <a:xfrm>
              <a:off x="5364" y="1107"/>
              <a:ext cx="0" cy="304"/>
            </a:xfrm>
            <a:prstGeom prst="line">
              <a:avLst/>
            </a:prstGeom>
            <a:noFill/>
            <a:ln w="50800">
              <a:solidFill>
                <a:srgbClr val="037C0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80" name="Line 11">
              <a:extLst>
                <a:ext uri="{FF2B5EF4-FFF2-40B4-BE49-F238E27FC236}">
                  <a16:creationId xmlns:a16="http://schemas.microsoft.com/office/drawing/2014/main" id="{5F7E0C27-2F63-4A2C-8F9F-2DEE4B7B7FA1}"/>
                </a:ext>
              </a:extLst>
            </p:cNvPr>
            <p:cNvSpPr>
              <a:spLocks noChangeShapeType="1"/>
            </p:cNvSpPr>
            <p:nvPr/>
          </p:nvSpPr>
          <p:spPr bwMode="auto">
            <a:xfrm>
              <a:off x="3636" y="1107"/>
              <a:ext cx="0" cy="304"/>
            </a:xfrm>
            <a:prstGeom prst="line">
              <a:avLst/>
            </a:prstGeom>
            <a:noFill/>
            <a:ln w="50800">
              <a:solidFill>
                <a:srgbClr val="037C0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81" name="Line 12">
              <a:extLst>
                <a:ext uri="{FF2B5EF4-FFF2-40B4-BE49-F238E27FC236}">
                  <a16:creationId xmlns:a16="http://schemas.microsoft.com/office/drawing/2014/main" id="{B0DA43E4-415B-47A3-A9F0-6B57955D3E51}"/>
                </a:ext>
              </a:extLst>
            </p:cNvPr>
            <p:cNvSpPr>
              <a:spLocks noChangeShapeType="1"/>
            </p:cNvSpPr>
            <p:nvPr/>
          </p:nvSpPr>
          <p:spPr bwMode="auto">
            <a:xfrm>
              <a:off x="3652" y="1331"/>
              <a:ext cx="1696" cy="0"/>
            </a:xfrm>
            <a:prstGeom prst="line">
              <a:avLst/>
            </a:prstGeom>
            <a:noFill/>
            <a:ln w="50800">
              <a:solidFill>
                <a:srgbClr val="037C0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82" name="Line 13">
              <a:extLst>
                <a:ext uri="{FF2B5EF4-FFF2-40B4-BE49-F238E27FC236}">
                  <a16:creationId xmlns:a16="http://schemas.microsoft.com/office/drawing/2014/main" id="{7AF4EFE4-4EE0-47A9-ACD8-3A8C994D78C5}"/>
                </a:ext>
              </a:extLst>
            </p:cNvPr>
            <p:cNvSpPr>
              <a:spLocks noChangeShapeType="1"/>
            </p:cNvSpPr>
            <p:nvPr/>
          </p:nvSpPr>
          <p:spPr bwMode="auto">
            <a:xfrm>
              <a:off x="3652" y="1283"/>
              <a:ext cx="1696" cy="0"/>
            </a:xfrm>
            <a:prstGeom prst="line">
              <a:avLst/>
            </a:prstGeom>
            <a:noFill/>
            <a:ln w="50800">
              <a:solidFill>
                <a:srgbClr val="037C0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83" name="Line 14">
              <a:extLst>
                <a:ext uri="{FF2B5EF4-FFF2-40B4-BE49-F238E27FC236}">
                  <a16:creationId xmlns:a16="http://schemas.microsoft.com/office/drawing/2014/main" id="{03A3D55D-E48D-46E7-8E69-342FA2C3843F}"/>
                </a:ext>
              </a:extLst>
            </p:cNvPr>
            <p:cNvSpPr>
              <a:spLocks noChangeShapeType="1"/>
            </p:cNvSpPr>
            <p:nvPr/>
          </p:nvSpPr>
          <p:spPr bwMode="auto">
            <a:xfrm>
              <a:off x="3652" y="1379"/>
              <a:ext cx="1696" cy="0"/>
            </a:xfrm>
            <a:prstGeom prst="line">
              <a:avLst/>
            </a:prstGeom>
            <a:noFill/>
            <a:ln w="50800">
              <a:solidFill>
                <a:srgbClr val="037C0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84" name="Line 15">
              <a:extLst>
                <a:ext uri="{FF2B5EF4-FFF2-40B4-BE49-F238E27FC236}">
                  <a16:creationId xmlns:a16="http://schemas.microsoft.com/office/drawing/2014/main" id="{9B87C5DA-75CD-4560-A3CB-A43D13D0312B}"/>
                </a:ext>
              </a:extLst>
            </p:cNvPr>
            <p:cNvSpPr>
              <a:spLocks noChangeShapeType="1"/>
            </p:cNvSpPr>
            <p:nvPr/>
          </p:nvSpPr>
          <p:spPr bwMode="auto">
            <a:xfrm>
              <a:off x="3652" y="1235"/>
              <a:ext cx="1696" cy="0"/>
            </a:xfrm>
            <a:prstGeom prst="line">
              <a:avLst/>
            </a:prstGeom>
            <a:noFill/>
            <a:ln w="50800">
              <a:solidFill>
                <a:srgbClr val="037C0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36885" name="Oval 16">
              <a:extLst>
                <a:ext uri="{FF2B5EF4-FFF2-40B4-BE49-F238E27FC236}">
                  <a16:creationId xmlns:a16="http://schemas.microsoft.com/office/drawing/2014/main" id="{02EB16F5-41AA-4F09-BB53-A3CA16C381E8}"/>
                </a:ext>
              </a:extLst>
            </p:cNvPr>
            <p:cNvSpPr>
              <a:spLocks noChangeArrowheads="1"/>
            </p:cNvSpPr>
            <p:nvPr/>
          </p:nvSpPr>
          <p:spPr bwMode="auto">
            <a:xfrm>
              <a:off x="3404" y="907"/>
              <a:ext cx="464" cy="272"/>
            </a:xfrm>
            <a:prstGeom prst="ellipse">
              <a:avLst/>
            </a:prstGeom>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r>
                <a:rPr kumimoji="0" lang="en-US" altLang="zh-CN" sz="1400" i="1">
                  <a:latin typeface="Times New Roman" panose="02020603050405020304" pitchFamily="18" charset="0"/>
                </a:rPr>
                <a:t>CPU</a:t>
              </a:r>
            </a:p>
          </p:txBody>
        </p:sp>
        <p:sp useBgFill="1">
          <p:nvSpPr>
            <p:cNvPr id="36886" name="Oval 17">
              <a:extLst>
                <a:ext uri="{FF2B5EF4-FFF2-40B4-BE49-F238E27FC236}">
                  <a16:creationId xmlns:a16="http://schemas.microsoft.com/office/drawing/2014/main" id="{C1CBDDD5-274E-4162-B74E-ABD3B8F601AF}"/>
                </a:ext>
              </a:extLst>
            </p:cNvPr>
            <p:cNvSpPr>
              <a:spLocks noChangeArrowheads="1"/>
            </p:cNvSpPr>
            <p:nvPr/>
          </p:nvSpPr>
          <p:spPr bwMode="auto">
            <a:xfrm>
              <a:off x="3980" y="907"/>
              <a:ext cx="464" cy="272"/>
            </a:xfrm>
            <a:prstGeom prst="ellipse">
              <a:avLst/>
            </a:prstGeom>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r>
                <a:rPr kumimoji="0" lang="en-US" altLang="zh-CN" sz="1400" i="1">
                  <a:latin typeface="Times New Roman" panose="02020603050405020304" pitchFamily="18" charset="0"/>
                </a:rPr>
                <a:t>CPU</a:t>
              </a:r>
            </a:p>
          </p:txBody>
        </p:sp>
        <p:sp useBgFill="1">
          <p:nvSpPr>
            <p:cNvPr id="36887" name="Oval 18">
              <a:extLst>
                <a:ext uri="{FF2B5EF4-FFF2-40B4-BE49-F238E27FC236}">
                  <a16:creationId xmlns:a16="http://schemas.microsoft.com/office/drawing/2014/main" id="{72618C04-C97B-427C-8379-66AEA735FFEA}"/>
                </a:ext>
              </a:extLst>
            </p:cNvPr>
            <p:cNvSpPr>
              <a:spLocks noChangeArrowheads="1"/>
            </p:cNvSpPr>
            <p:nvPr/>
          </p:nvSpPr>
          <p:spPr bwMode="auto">
            <a:xfrm>
              <a:off x="4556" y="907"/>
              <a:ext cx="464" cy="272"/>
            </a:xfrm>
            <a:prstGeom prst="ellipse">
              <a:avLst/>
            </a:prstGeom>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r>
                <a:rPr kumimoji="0" lang="en-US" altLang="zh-CN" sz="1400" i="1">
                  <a:latin typeface="Times New Roman" panose="02020603050405020304" pitchFamily="18" charset="0"/>
                </a:rPr>
                <a:t>CPU</a:t>
              </a:r>
            </a:p>
          </p:txBody>
        </p:sp>
        <p:sp useBgFill="1">
          <p:nvSpPr>
            <p:cNvPr id="36888" name="Oval 19">
              <a:extLst>
                <a:ext uri="{FF2B5EF4-FFF2-40B4-BE49-F238E27FC236}">
                  <a16:creationId xmlns:a16="http://schemas.microsoft.com/office/drawing/2014/main" id="{1A715523-AADE-4218-93CC-3A41F9C29816}"/>
                </a:ext>
              </a:extLst>
            </p:cNvPr>
            <p:cNvSpPr>
              <a:spLocks noChangeArrowheads="1"/>
            </p:cNvSpPr>
            <p:nvPr/>
          </p:nvSpPr>
          <p:spPr bwMode="auto">
            <a:xfrm>
              <a:off x="5132" y="907"/>
              <a:ext cx="464" cy="272"/>
            </a:xfrm>
            <a:prstGeom prst="ellipse">
              <a:avLst/>
            </a:prstGeom>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r>
                <a:rPr kumimoji="0" lang="en-US" altLang="zh-CN" sz="1400" i="1">
                  <a:latin typeface="Times New Roman" panose="02020603050405020304" pitchFamily="18" charset="0"/>
                </a:rPr>
                <a:t>CPU</a:t>
              </a:r>
            </a:p>
          </p:txBody>
        </p:sp>
      </p:grpSp>
      <p:sp>
        <p:nvSpPr>
          <p:cNvPr id="36874" name="Text Box 22">
            <a:extLst>
              <a:ext uri="{FF2B5EF4-FFF2-40B4-BE49-F238E27FC236}">
                <a16:creationId xmlns:a16="http://schemas.microsoft.com/office/drawing/2014/main" id="{2A7C1263-A70B-44B4-BE1C-CE1DD2E4CFE7}"/>
              </a:ext>
            </a:extLst>
          </p:cNvPr>
          <p:cNvSpPr txBox="1">
            <a:spLocks noChangeArrowheads="1"/>
          </p:cNvSpPr>
          <p:nvPr/>
        </p:nvSpPr>
        <p:spPr bwMode="auto">
          <a:xfrm>
            <a:off x="1139825" y="1343660"/>
            <a:ext cx="6029325" cy="5191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FontTx/>
              <a:buNone/>
            </a:pPr>
            <a:r>
              <a:rPr kumimoji="0" lang="zh-CN" altLang="zh-CN" sz="2800" b="0">
                <a:latin typeface="Times New Roman" panose="02020603050405020304" pitchFamily="18" charset="0"/>
              </a:rPr>
              <a:t>(</a:t>
            </a:r>
            <a:r>
              <a:rPr kumimoji="0" lang="en-US" altLang="zh-CN" sz="2800" b="0">
                <a:latin typeface="Times New Roman" panose="02020603050405020304" pitchFamily="18" charset="0"/>
              </a:rPr>
              <a:t>Fast Access=“     “, Slow Access=“     “)</a:t>
            </a:r>
          </a:p>
        </p:txBody>
      </p:sp>
    </p:spTree>
  </p:cSld>
  <p:clrMapOvr>
    <a:masterClrMapping/>
  </p:clrMapOvr>
  <p:transition>
    <p:blinds/>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7" name="Rectangle 26">
            <a:extLst>
              <a:ext uri="{FF2B5EF4-FFF2-40B4-BE49-F238E27FC236}">
                <a16:creationId xmlns:a16="http://schemas.microsoft.com/office/drawing/2014/main" id="{15A505A6-B485-4E44-B600-738285823187}"/>
              </a:ext>
            </a:extLst>
          </p:cNvPr>
          <p:cNvSpPr>
            <a:spLocks noGrp="1" noChangeArrowheads="1"/>
          </p:cNvSpPr>
          <p:nvPr>
            <p:ph type="title"/>
          </p:nvPr>
        </p:nvSpPr>
        <p:spPr>
          <a:xfrm>
            <a:off x="1350963" y="304800"/>
            <a:ext cx="7793037" cy="1143000"/>
          </a:xfrm>
        </p:spPr>
        <p:txBody>
          <a:bodyPr/>
          <a:lstStyle/>
          <a:p>
            <a:pPr eaLnBrk="1" hangingPunct="1"/>
            <a:r>
              <a:rPr lang="en-US" altLang="zh-CN"/>
              <a:t>Architectural Definitions</a:t>
            </a:r>
          </a:p>
        </p:txBody>
      </p:sp>
      <p:sp>
        <p:nvSpPr>
          <p:cNvPr id="38918" name="Rectangle 3">
            <a:extLst>
              <a:ext uri="{FF2B5EF4-FFF2-40B4-BE49-F238E27FC236}">
                <a16:creationId xmlns:a16="http://schemas.microsoft.com/office/drawing/2014/main" id="{6F38B8E5-4414-4011-B4D8-177FEC2927C5}"/>
              </a:ext>
            </a:extLst>
          </p:cNvPr>
          <p:cNvSpPr>
            <a:spLocks noChangeArrowheads="1"/>
          </p:cNvSpPr>
          <p:nvPr/>
        </p:nvSpPr>
        <p:spPr bwMode="auto">
          <a:xfrm>
            <a:off x="1293813" y="1802448"/>
            <a:ext cx="5213350" cy="20367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FontTx/>
              <a:buNone/>
            </a:pPr>
            <a:r>
              <a:rPr kumimoji="0" lang="en-US" altLang="zh-CN" sz="3200" u="sng">
                <a:solidFill>
                  <a:schemeClr val="tx2"/>
                </a:solidFill>
                <a:latin typeface="Times New Roman" panose="02020603050405020304" pitchFamily="18" charset="0"/>
              </a:rPr>
              <a:t>NUMA - </a:t>
            </a:r>
            <a:r>
              <a:rPr kumimoji="0" lang="en-US" altLang="zh-CN" sz="2400" u="sng">
                <a:solidFill>
                  <a:schemeClr val="tx2"/>
                </a:solidFill>
                <a:latin typeface="Times New Roman" panose="02020603050405020304" pitchFamily="18" charset="0"/>
              </a:rPr>
              <a:t>Non Uniform Mem Access</a:t>
            </a:r>
            <a:endParaRPr kumimoji="0" lang="en-US" altLang="zh-CN" sz="4000" u="sng">
              <a:solidFill>
                <a:schemeClr val="tx2"/>
              </a:solidFill>
              <a:latin typeface="Times New Roman" panose="02020603050405020304" pitchFamily="18" charset="0"/>
            </a:endParaRPr>
          </a:p>
          <a:p>
            <a:pPr>
              <a:spcBef>
                <a:spcPct val="0"/>
              </a:spcBef>
              <a:buClrTx/>
              <a:buFontTx/>
              <a:buChar char="•"/>
            </a:pPr>
            <a:r>
              <a:rPr kumimoji="0" lang="en-US" altLang="zh-CN" sz="2400" b="0">
                <a:latin typeface="Times New Roman" panose="02020603050405020304" pitchFamily="18" charset="0"/>
              </a:rPr>
              <a:t>One Address Space- “Broken” SMP</a:t>
            </a:r>
          </a:p>
          <a:p>
            <a:pPr>
              <a:spcBef>
                <a:spcPct val="0"/>
              </a:spcBef>
              <a:buClrTx/>
              <a:buFontTx/>
              <a:buChar char="•"/>
            </a:pPr>
            <a:r>
              <a:rPr kumimoji="0" lang="en-US" altLang="zh-CN" sz="2400" b="0">
                <a:latin typeface="Times New Roman" panose="02020603050405020304" pitchFamily="18" charset="0"/>
              </a:rPr>
              <a:t>Non-local Memory Access Slow</a:t>
            </a:r>
          </a:p>
          <a:p>
            <a:pPr>
              <a:spcBef>
                <a:spcPct val="0"/>
              </a:spcBef>
              <a:buClrTx/>
              <a:buFontTx/>
              <a:buChar char="•"/>
            </a:pPr>
            <a:r>
              <a:rPr kumimoji="0" lang="en-US" altLang="zh-CN" sz="2400" b="0">
                <a:latin typeface="Times New Roman" panose="02020603050405020304" pitchFamily="18" charset="0"/>
              </a:rPr>
              <a:t>Latency &amp; BW Problems</a:t>
            </a:r>
          </a:p>
          <a:p>
            <a:pPr>
              <a:spcBef>
                <a:spcPct val="0"/>
              </a:spcBef>
              <a:buClrTx/>
              <a:buFontTx/>
              <a:buChar char="•"/>
            </a:pPr>
            <a:r>
              <a:rPr kumimoji="0" lang="en-US" altLang="zh-CN" sz="2400" b="0">
                <a:latin typeface="Times New Roman" panose="02020603050405020304" pitchFamily="18" charset="0"/>
              </a:rPr>
              <a:t>Data Placement Tricky</a:t>
            </a:r>
          </a:p>
        </p:txBody>
      </p:sp>
      <p:grpSp>
        <p:nvGrpSpPr>
          <p:cNvPr id="38919" name="Group 4">
            <a:extLst>
              <a:ext uri="{FF2B5EF4-FFF2-40B4-BE49-F238E27FC236}">
                <a16:creationId xmlns:a16="http://schemas.microsoft.com/office/drawing/2014/main" id="{92948E47-4C65-4E0F-881C-886196AAADEB}"/>
              </a:ext>
            </a:extLst>
          </p:cNvPr>
          <p:cNvGrpSpPr>
            <a:grpSpLocks/>
          </p:cNvGrpSpPr>
          <p:nvPr/>
        </p:nvGrpSpPr>
        <p:grpSpPr bwMode="auto">
          <a:xfrm>
            <a:off x="1574800" y="3872548"/>
            <a:ext cx="5835650" cy="2417762"/>
            <a:chOff x="3304" y="2011"/>
            <a:chExt cx="2344" cy="900"/>
          </a:xfrm>
        </p:grpSpPr>
        <p:sp>
          <p:nvSpPr>
            <p:cNvPr id="38924" name="Rectangle 5">
              <a:extLst>
                <a:ext uri="{FF2B5EF4-FFF2-40B4-BE49-F238E27FC236}">
                  <a16:creationId xmlns:a16="http://schemas.microsoft.com/office/drawing/2014/main" id="{97FEC0F3-091A-4428-A7BA-420CFED5E587}"/>
                </a:ext>
              </a:extLst>
            </p:cNvPr>
            <p:cNvSpPr>
              <a:spLocks noChangeArrowheads="1"/>
            </p:cNvSpPr>
            <p:nvPr/>
          </p:nvSpPr>
          <p:spPr bwMode="auto">
            <a:xfrm>
              <a:off x="3304" y="2439"/>
              <a:ext cx="2344" cy="472"/>
            </a:xfrm>
            <a:prstGeom prst="rect">
              <a:avLst/>
            </a:prstGeom>
            <a:noFill/>
            <a:ln w="12700">
              <a:solidFill>
                <a:schemeClr val="tx1"/>
              </a:solidFill>
              <a:prstDash val="dash"/>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FontTx/>
                <a:buNone/>
              </a:pPr>
              <a:endParaRPr lang="zh-CN" altLang="en-US" sz="2400" b="0"/>
            </a:p>
          </p:txBody>
        </p:sp>
        <p:sp useBgFill="1">
          <p:nvSpPr>
            <p:cNvPr id="38925" name="Oval 6">
              <a:extLst>
                <a:ext uri="{FF2B5EF4-FFF2-40B4-BE49-F238E27FC236}">
                  <a16:creationId xmlns:a16="http://schemas.microsoft.com/office/drawing/2014/main" id="{F8893894-CDBE-4540-9B31-ACC8F2E618B4}"/>
                </a:ext>
              </a:extLst>
            </p:cNvPr>
            <p:cNvSpPr>
              <a:spLocks noChangeArrowheads="1"/>
            </p:cNvSpPr>
            <p:nvPr/>
          </p:nvSpPr>
          <p:spPr bwMode="auto">
            <a:xfrm>
              <a:off x="3404" y="2011"/>
              <a:ext cx="464" cy="272"/>
            </a:xfrm>
            <a:prstGeom prst="ellipse">
              <a:avLst/>
            </a:prstGeom>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r>
                <a:rPr kumimoji="0" lang="en-US" altLang="zh-CN" sz="1400" i="1">
                  <a:latin typeface="Times New Roman" panose="02020603050405020304" pitchFamily="18" charset="0"/>
                </a:rPr>
                <a:t>CPUs</a:t>
              </a:r>
            </a:p>
          </p:txBody>
        </p:sp>
        <p:sp useBgFill="1">
          <p:nvSpPr>
            <p:cNvPr id="38926" name="Oval 7">
              <a:extLst>
                <a:ext uri="{FF2B5EF4-FFF2-40B4-BE49-F238E27FC236}">
                  <a16:creationId xmlns:a16="http://schemas.microsoft.com/office/drawing/2014/main" id="{E894D5EF-5957-4E44-9EF8-9B08ECA9CE68}"/>
                </a:ext>
              </a:extLst>
            </p:cNvPr>
            <p:cNvSpPr>
              <a:spLocks noChangeArrowheads="1"/>
            </p:cNvSpPr>
            <p:nvPr/>
          </p:nvSpPr>
          <p:spPr bwMode="auto">
            <a:xfrm>
              <a:off x="3980" y="2011"/>
              <a:ext cx="464" cy="272"/>
            </a:xfrm>
            <a:prstGeom prst="ellipse">
              <a:avLst/>
            </a:prstGeom>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r>
                <a:rPr kumimoji="0" lang="en-US" altLang="zh-CN" sz="1400" i="1">
                  <a:latin typeface="Times New Roman" panose="02020603050405020304" pitchFamily="18" charset="0"/>
                </a:rPr>
                <a:t>CPUs</a:t>
              </a:r>
            </a:p>
          </p:txBody>
        </p:sp>
        <p:sp useBgFill="1">
          <p:nvSpPr>
            <p:cNvPr id="38927" name="Oval 8">
              <a:extLst>
                <a:ext uri="{FF2B5EF4-FFF2-40B4-BE49-F238E27FC236}">
                  <a16:creationId xmlns:a16="http://schemas.microsoft.com/office/drawing/2014/main" id="{5966A3CF-1165-4118-9560-92F930531F33}"/>
                </a:ext>
              </a:extLst>
            </p:cNvPr>
            <p:cNvSpPr>
              <a:spLocks noChangeArrowheads="1"/>
            </p:cNvSpPr>
            <p:nvPr/>
          </p:nvSpPr>
          <p:spPr bwMode="auto">
            <a:xfrm>
              <a:off x="4556" y="2011"/>
              <a:ext cx="464" cy="272"/>
            </a:xfrm>
            <a:prstGeom prst="ellipse">
              <a:avLst/>
            </a:prstGeom>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r>
                <a:rPr kumimoji="0" lang="en-US" altLang="zh-CN" sz="1400" i="1">
                  <a:latin typeface="Times New Roman" panose="02020603050405020304" pitchFamily="18" charset="0"/>
                </a:rPr>
                <a:t>CPUs</a:t>
              </a:r>
            </a:p>
          </p:txBody>
        </p:sp>
        <p:sp useBgFill="1">
          <p:nvSpPr>
            <p:cNvPr id="38928" name="Oval 9">
              <a:extLst>
                <a:ext uri="{FF2B5EF4-FFF2-40B4-BE49-F238E27FC236}">
                  <a16:creationId xmlns:a16="http://schemas.microsoft.com/office/drawing/2014/main" id="{520BBFA0-9C73-470A-9A73-5AC7E0F04B01}"/>
                </a:ext>
              </a:extLst>
            </p:cNvPr>
            <p:cNvSpPr>
              <a:spLocks noChangeArrowheads="1"/>
            </p:cNvSpPr>
            <p:nvPr/>
          </p:nvSpPr>
          <p:spPr bwMode="auto">
            <a:xfrm>
              <a:off x="5132" y="2011"/>
              <a:ext cx="464" cy="272"/>
            </a:xfrm>
            <a:prstGeom prst="ellipse">
              <a:avLst/>
            </a:prstGeom>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r>
                <a:rPr kumimoji="0" lang="en-US" altLang="zh-CN" sz="1400" i="1">
                  <a:latin typeface="Times New Roman" panose="02020603050405020304" pitchFamily="18" charset="0"/>
                </a:rPr>
                <a:t>CPUs</a:t>
              </a:r>
            </a:p>
          </p:txBody>
        </p:sp>
        <p:sp>
          <p:nvSpPr>
            <p:cNvPr id="38929" name="Line 10">
              <a:extLst>
                <a:ext uri="{FF2B5EF4-FFF2-40B4-BE49-F238E27FC236}">
                  <a16:creationId xmlns:a16="http://schemas.microsoft.com/office/drawing/2014/main" id="{8214A59F-FD96-4ADD-86D6-A4DA3968EE18}"/>
                </a:ext>
              </a:extLst>
            </p:cNvPr>
            <p:cNvSpPr>
              <a:spLocks noChangeShapeType="1"/>
            </p:cNvSpPr>
            <p:nvPr/>
          </p:nvSpPr>
          <p:spPr bwMode="auto">
            <a:xfrm>
              <a:off x="3636" y="2307"/>
              <a:ext cx="0" cy="314"/>
            </a:xfrm>
            <a:prstGeom prst="line">
              <a:avLst/>
            </a:prstGeom>
            <a:noFill/>
            <a:ln w="50800">
              <a:solidFill>
                <a:srgbClr val="037C0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30" name="Line 11">
              <a:extLst>
                <a:ext uri="{FF2B5EF4-FFF2-40B4-BE49-F238E27FC236}">
                  <a16:creationId xmlns:a16="http://schemas.microsoft.com/office/drawing/2014/main" id="{F30E4A47-1F68-4546-8CF1-062141057279}"/>
                </a:ext>
              </a:extLst>
            </p:cNvPr>
            <p:cNvSpPr>
              <a:spLocks noChangeShapeType="1"/>
            </p:cNvSpPr>
            <p:nvPr/>
          </p:nvSpPr>
          <p:spPr bwMode="auto">
            <a:xfrm>
              <a:off x="4212" y="2307"/>
              <a:ext cx="0" cy="314"/>
            </a:xfrm>
            <a:prstGeom prst="line">
              <a:avLst/>
            </a:prstGeom>
            <a:noFill/>
            <a:ln w="50800">
              <a:solidFill>
                <a:srgbClr val="037C0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31" name="Line 12">
              <a:extLst>
                <a:ext uri="{FF2B5EF4-FFF2-40B4-BE49-F238E27FC236}">
                  <a16:creationId xmlns:a16="http://schemas.microsoft.com/office/drawing/2014/main" id="{47A606D3-D5C7-4969-8CC4-A3E91F1D9EAB}"/>
                </a:ext>
              </a:extLst>
            </p:cNvPr>
            <p:cNvSpPr>
              <a:spLocks noChangeShapeType="1"/>
            </p:cNvSpPr>
            <p:nvPr/>
          </p:nvSpPr>
          <p:spPr bwMode="auto">
            <a:xfrm>
              <a:off x="4788" y="2307"/>
              <a:ext cx="0" cy="314"/>
            </a:xfrm>
            <a:prstGeom prst="line">
              <a:avLst/>
            </a:prstGeom>
            <a:noFill/>
            <a:ln w="50800">
              <a:solidFill>
                <a:srgbClr val="037C0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32" name="Line 13">
              <a:extLst>
                <a:ext uri="{FF2B5EF4-FFF2-40B4-BE49-F238E27FC236}">
                  <a16:creationId xmlns:a16="http://schemas.microsoft.com/office/drawing/2014/main" id="{ED015B13-EB42-4E16-AB33-B57EE0180266}"/>
                </a:ext>
              </a:extLst>
            </p:cNvPr>
            <p:cNvSpPr>
              <a:spLocks noChangeShapeType="1"/>
            </p:cNvSpPr>
            <p:nvPr/>
          </p:nvSpPr>
          <p:spPr bwMode="auto">
            <a:xfrm>
              <a:off x="5364" y="2307"/>
              <a:ext cx="0" cy="314"/>
            </a:xfrm>
            <a:prstGeom prst="line">
              <a:avLst/>
            </a:prstGeom>
            <a:noFill/>
            <a:ln w="50800">
              <a:solidFill>
                <a:srgbClr val="037C0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33" name="Line 14">
              <a:extLst>
                <a:ext uri="{FF2B5EF4-FFF2-40B4-BE49-F238E27FC236}">
                  <a16:creationId xmlns:a16="http://schemas.microsoft.com/office/drawing/2014/main" id="{BB5E73AA-F2FC-4089-AD59-E9F40982A48A}"/>
                </a:ext>
              </a:extLst>
            </p:cNvPr>
            <p:cNvSpPr>
              <a:spLocks noChangeShapeType="1"/>
            </p:cNvSpPr>
            <p:nvPr/>
          </p:nvSpPr>
          <p:spPr bwMode="auto">
            <a:xfrm>
              <a:off x="3640" y="2339"/>
              <a:ext cx="1720" cy="0"/>
            </a:xfrm>
            <a:prstGeom prst="line">
              <a:avLst/>
            </a:prstGeom>
            <a:noFill/>
            <a:ln w="12700">
              <a:solidFill>
                <a:srgbClr val="FC01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sp>
          <p:nvSpPr>
            <p:cNvPr id="38934" name="Line 15">
              <a:extLst>
                <a:ext uri="{FF2B5EF4-FFF2-40B4-BE49-F238E27FC236}">
                  <a16:creationId xmlns:a16="http://schemas.microsoft.com/office/drawing/2014/main" id="{7F312FAF-9C93-4AEC-A55A-D266C7A284FC}"/>
                </a:ext>
              </a:extLst>
            </p:cNvPr>
            <p:cNvSpPr>
              <a:spLocks noChangeShapeType="1"/>
            </p:cNvSpPr>
            <p:nvPr/>
          </p:nvSpPr>
          <p:spPr bwMode="auto">
            <a:xfrm>
              <a:off x="3640" y="2387"/>
              <a:ext cx="1720" cy="0"/>
            </a:xfrm>
            <a:prstGeom prst="line">
              <a:avLst/>
            </a:prstGeom>
            <a:noFill/>
            <a:ln w="12700">
              <a:solidFill>
                <a:srgbClr val="FC01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38935" name="Rectangle 16">
              <a:extLst>
                <a:ext uri="{FF2B5EF4-FFF2-40B4-BE49-F238E27FC236}">
                  <a16:creationId xmlns:a16="http://schemas.microsoft.com/office/drawing/2014/main" id="{99B15814-EE91-4573-B8FB-8C65F42C8941}"/>
                </a:ext>
              </a:extLst>
            </p:cNvPr>
            <p:cNvSpPr>
              <a:spLocks noChangeArrowheads="1"/>
            </p:cNvSpPr>
            <p:nvPr/>
          </p:nvSpPr>
          <p:spPr bwMode="auto">
            <a:xfrm>
              <a:off x="3356" y="2501"/>
              <a:ext cx="512" cy="272"/>
            </a:xfrm>
            <a:prstGeom prst="rect">
              <a:avLst/>
            </a:prstGeom>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r>
                <a:rPr kumimoji="0" lang="en-US" altLang="zh-CN" sz="1600" i="1">
                  <a:latin typeface="Times New Roman" panose="02020603050405020304" pitchFamily="18" charset="0"/>
                </a:rPr>
                <a:t>Mem</a:t>
              </a:r>
            </a:p>
          </p:txBody>
        </p:sp>
        <p:sp useBgFill="1">
          <p:nvSpPr>
            <p:cNvPr id="38936" name="Rectangle 17">
              <a:extLst>
                <a:ext uri="{FF2B5EF4-FFF2-40B4-BE49-F238E27FC236}">
                  <a16:creationId xmlns:a16="http://schemas.microsoft.com/office/drawing/2014/main" id="{DEAE5EA4-72D5-4A5D-97D5-3D9EA5763BAD}"/>
                </a:ext>
              </a:extLst>
            </p:cNvPr>
            <p:cNvSpPr>
              <a:spLocks noChangeArrowheads="1"/>
            </p:cNvSpPr>
            <p:nvPr/>
          </p:nvSpPr>
          <p:spPr bwMode="auto">
            <a:xfrm>
              <a:off x="3932" y="2501"/>
              <a:ext cx="512" cy="272"/>
            </a:xfrm>
            <a:prstGeom prst="rect">
              <a:avLst/>
            </a:prstGeom>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r>
                <a:rPr kumimoji="0" lang="en-US" altLang="zh-CN" sz="1600" i="1">
                  <a:latin typeface="Times New Roman" panose="02020603050405020304" pitchFamily="18" charset="0"/>
                </a:rPr>
                <a:t>Mem</a:t>
              </a:r>
            </a:p>
          </p:txBody>
        </p:sp>
        <p:sp useBgFill="1">
          <p:nvSpPr>
            <p:cNvPr id="38937" name="Rectangle 18">
              <a:extLst>
                <a:ext uri="{FF2B5EF4-FFF2-40B4-BE49-F238E27FC236}">
                  <a16:creationId xmlns:a16="http://schemas.microsoft.com/office/drawing/2014/main" id="{CB301A4C-94C4-43A1-BDD0-2FFD807BBCDB}"/>
                </a:ext>
              </a:extLst>
            </p:cNvPr>
            <p:cNvSpPr>
              <a:spLocks noChangeArrowheads="1"/>
            </p:cNvSpPr>
            <p:nvPr/>
          </p:nvSpPr>
          <p:spPr bwMode="auto">
            <a:xfrm>
              <a:off x="4508" y="2501"/>
              <a:ext cx="512" cy="272"/>
            </a:xfrm>
            <a:prstGeom prst="rect">
              <a:avLst/>
            </a:prstGeom>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r>
                <a:rPr kumimoji="0" lang="en-US" altLang="zh-CN" sz="1600" i="1">
                  <a:latin typeface="Times New Roman" panose="02020603050405020304" pitchFamily="18" charset="0"/>
                </a:rPr>
                <a:t>Mem</a:t>
              </a:r>
            </a:p>
          </p:txBody>
        </p:sp>
        <p:sp useBgFill="1">
          <p:nvSpPr>
            <p:cNvPr id="38938" name="Rectangle 19">
              <a:extLst>
                <a:ext uri="{FF2B5EF4-FFF2-40B4-BE49-F238E27FC236}">
                  <a16:creationId xmlns:a16="http://schemas.microsoft.com/office/drawing/2014/main" id="{2C630CAF-9A4E-473C-B710-0E8A877E43AA}"/>
                </a:ext>
              </a:extLst>
            </p:cNvPr>
            <p:cNvSpPr>
              <a:spLocks noChangeArrowheads="1"/>
            </p:cNvSpPr>
            <p:nvPr/>
          </p:nvSpPr>
          <p:spPr bwMode="auto">
            <a:xfrm>
              <a:off x="5084" y="2501"/>
              <a:ext cx="512" cy="272"/>
            </a:xfrm>
            <a:prstGeom prst="rect">
              <a:avLst/>
            </a:prstGeom>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r>
                <a:rPr kumimoji="0" lang="en-US" altLang="zh-CN" sz="1600" i="1">
                  <a:latin typeface="Times New Roman" panose="02020603050405020304" pitchFamily="18" charset="0"/>
                </a:rPr>
                <a:t>Mem</a:t>
              </a:r>
            </a:p>
          </p:txBody>
        </p:sp>
        <p:sp>
          <p:nvSpPr>
            <p:cNvPr id="38939" name="Rectangle 20">
              <a:extLst>
                <a:ext uri="{FF2B5EF4-FFF2-40B4-BE49-F238E27FC236}">
                  <a16:creationId xmlns:a16="http://schemas.microsoft.com/office/drawing/2014/main" id="{5C0A8533-E884-4141-A7E9-D99D96EB1139}"/>
                </a:ext>
              </a:extLst>
            </p:cNvPr>
            <p:cNvSpPr>
              <a:spLocks noChangeArrowheads="1"/>
            </p:cNvSpPr>
            <p:nvPr/>
          </p:nvSpPr>
          <p:spPr bwMode="auto">
            <a:xfrm>
              <a:off x="3972" y="2772"/>
              <a:ext cx="1103" cy="10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FontTx/>
                <a:buNone/>
              </a:pPr>
              <a:r>
                <a:rPr kumimoji="0" lang="en-US" altLang="zh-CN" sz="1200" i="1">
                  <a:latin typeface="Times New Roman" panose="02020603050405020304" pitchFamily="18" charset="0"/>
                </a:rPr>
                <a:t>One Address Space</a:t>
              </a:r>
            </a:p>
          </p:txBody>
        </p:sp>
      </p:grpSp>
      <p:sp>
        <p:nvSpPr>
          <p:cNvPr id="38920" name="Line 23">
            <a:extLst>
              <a:ext uri="{FF2B5EF4-FFF2-40B4-BE49-F238E27FC236}">
                <a16:creationId xmlns:a16="http://schemas.microsoft.com/office/drawing/2014/main" id="{48E656AF-D655-49D5-80D8-764766765632}"/>
              </a:ext>
            </a:extLst>
          </p:cNvPr>
          <p:cNvSpPr>
            <a:spLocks noChangeShapeType="1"/>
          </p:cNvSpPr>
          <p:nvPr/>
        </p:nvSpPr>
        <p:spPr bwMode="auto">
          <a:xfrm>
            <a:off x="3382963" y="1624648"/>
            <a:ext cx="406400" cy="0"/>
          </a:xfrm>
          <a:prstGeom prst="line">
            <a:avLst/>
          </a:prstGeom>
          <a:noFill/>
          <a:ln w="50800">
            <a:solidFill>
              <a:srgbClr val="037C0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1" name="Line 24">
            <a:extLst>
              <a:ext uri="{FF2B5EF4-FFF2-40B4-BE49-F238E27FC236}">
                <a16:creationId xmlns:a16="http://schemas.microsoft.com/office/drawing/2014/main" id="{20FA7EAE-A105-4F3E-A7B3-8DAA4195F3A3}"/>
              </a:ext>
            </a:extLst>
          </p:cNvPr>
          <p:cNvSpPr>
            <a:spLocks noChangeShapeType="1"/>
          </p:cNvSpPr>
          <p:nvPr/>
        </p:nvSpPr>
        <p:spPr bwMode="auto">
          <a:xfrm>
            <a:off x="6286500" y="1651635"/>
            <a:ext cx="520700" cy="0"/>
          </a:xfrm>
          <a:prstGeom prst="line">
            <a:avLst/>
          </a:prstGeom>
          <a:noFill/>
          <a:ln w="12700">
            <a:solidFill>
              <a:srgbClr val="FC01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2" name="Text Box 25">
            <a:extLst>
              <a:ext uri="{FF2B5EF4-FFF2-40B4-BE49-F238E27FC236}">
                <a16:creationId xmlns:a16="http://schemas.microsoft.com/office/drawing/2014/main" id="{71349F90-920A-4BBB-A9A1-974C8B5FCEDD}"/>
              </a:ext>
            </a:extLst>
          </p:cNvPr>
          <p:cNvSpPr txBox="1">
            <a:spLocks noChangeArrowheads="1"/>
          </p:cNvSpPr>
          <p:nvPr/>
        </p:nvSpPr>
        <p:spPr bwMode="auto">
          <a:xfrm>
            <a:off x="1139825" y="1343660"/>
            <a:ext cx="6029325" cy="5191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FontTx/>
              <a:buNone/>
            </a:pPr>
            <a:r>
              <a:rPr kumimoji="0" lang="zh-CN" altLang="zh-CN" sz="2800" b="0">
                <a:latin typeface="Times New Roman" panose="02020603050405020304" pitchFamily="18" charset="0"/>
              </a:rPr>
              <a:t>(</a:t>
            </a:r>
            <a:r>
              <a:rPr kumimoji="0" lang="en-US" altLang="zh-CN" sz="2800" b="0">
                <a:latin typeface="Times New Roman" panose="02020603050405020304" pitchFamily="18" charset="0"/>
              </a:rPr>
              <a:t>Fast Access=“     “, Slow Access=“     “)</a:t>
            </a:r>
          </a:p>
        </p:txBody>
      </p:sp>
    </p:spTree>
  </p:cSld>
  <p:clrMapOvr>
    <a:masterClrMapping/>
  </p:clrMapOvr>
  <p:transition>
    <p:blinds/>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5" name="Rectangle 56">
            <a:extLst>
              <a:ext uri="{FF2B5EF4-FFF2-40B4-BE49-F238E27FC236}">
                <a16:creationId xmlns:a16="http://schemas.microsoft.com/office/drawing/2014/main" id="{4C81620B-FA68-4160-9003-5D8B8964E006}"/>
              </a:ext>
            </a:extLst>
          </p:cNvPr>
          <p:cNvSpPr>
            <a:spLocks noGrp="1" noChangeArrowheads="1"/>
          </p:cNvSpPr>
          <p:nvPr>
            <p:ph type="title"/>
          </p:nvPr>
        </p:nvSpPr>
        <p:spPr>
          <a:xfrm>
            <a:off x="1066800" y="228600"/>
            <a:ext cx="7793038" cy="1143000"/>
          </a:xfrm>
        </p:spPr>
        <p:txBody>
          <a:bodyPr/>
          <a:lstStyle/>
          <a:p>
            <a:pPr eaLnBrk="1" hangingPunct="1"/>
            <a:r>
              <a:rPr lang="en-US" altLang="zh-CN"/>
              <a:t>Architectural Definitions</a:t>
            </a:r>
          </a:p>
        </p:txBody>
      </p:sp>
      <p:sp>
        <p:nvSpPr>
          <p:cNvPr id="40966" name="Rectangle 3">
            <a:extLst>
              <a:ext uri="{FF2B5EF4-FFF2-40B4-BE49-F238E27FC236}">
                <a16:creationId xmlns:a16="http://schemas.microsoft.com/office/drawing/2014/main" id="{2A72AC5B-0284-4785-BA90-CB926B64EF00}"/>
              </a:ext>
            </a:extLst>
          </p:cNvPr>
          <p:cNvSpPr>
            <a:spLocks noChangeArrowheads="1"/>
          </p:cNvSpPr>
          <p:nvPr/>
        </p:nvSpPr>
        <p:spPr bwMode="auto">
          <a:xfrm>
            <a:off x="1803400" y="1957388"/>
            <a:ext cx="4194175" cy="20367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FontTx/>
              <a:buNone/>
            </a:pPr>
            <a:r>
              <a:rPr kumimoji="0" lang="en-US" altLang="zh-CN" sz="3200" u="sng">
                <a:solidFill>
                  <a:schemeClr val="tx2"/>
                </a:solidFill>
                <a:latin typeface="Times New Roman" panose="02020603050405020304" pitchFamily="18" charset="0"/>
              </a:rPr>
              <a:t>MPP &amp; Clusters</a:t>
            </a:r>
            <a:endParaRPr kumimoji="0" lang="en-US" altLang="zh-CN" sz="4000">
              <a:solidFill>
                <a:schemeClr val="tx2"/>
              </a:solidFill>
              <a:latin typeface="Times New Roman" panose="02020603050405020304" pitchFamily="18" charset="0"/>
            </a:endParaRPr>
          </a:p>
          <a:p>
            <a:pPr>
              <a:spcBef>
                <a:spcPct val="0"/>
              </a:spcBef>
              <a:buClrTx/>
              <a:buFontTx/>
              <a:buChar char="•"/>
            </a:pPr>
            <a:r>
              <a:rPr kumimoji="0" lang="en-US" altLang="zh-CN" sz="2400" b="0">
                <a:latin typeface="Times New Roman" panose="02020603050405020304" pitchFamily="18" charset="0"/>
              </a:rPr>
              <a:t>Multiple Address Spaces</a:t>
            </a:r>
          </a:p>
          <a:p>
            <a:pPr>
              <a:spcBef>
                <a:spcPct val="0"/>
              </a:spcBef>
              <a:buClrTx/>
              <a:buFontTx/>
              <a:buChar char="•"/>
            </a:pPr>
            <a:r>
              <a:rPr kumimoji="0" lang="en-US" altLang="zh-CN" sz="2400" b="0">
                <a:latin typeface="Times New Roman" panose="02020603050405020304" pitchFamily="18" charset="0"/>
              </a:rPr>
              <a:t>Slow Internode Communication</a:t>
            </a:r>
          </a:p>
          <a:p>
            <a:pPr>
              <a:spcBef>
                <a:spcPct val="0"/>
              </a:spcBef>
              <a:buClrTx/>
              <a:buFontTx/>
              <a:buChar char="•"/>
            </a:pPr>
            <a:r>
              <a:rPr kumimoji="0" lang="en-US" altLang="zh-CN" sz="2400" b="0">
                <a:latin typeface="Times New Roman" panose="02020603050405020304" pitchFamily="18" charset="0"/>
              </a:rPr>
              <a:t>Latency &amp; BW Problems</a:t>
            </a:r>
          </a:p>
          <a:p>
            <a:pPr>
              <a:spcBef>
                <a:spcPct val="0"/>
              </a:spcBef>
              <a:buClrTx/>
              <a:buFontTx/>
              <a:buChar char="•"/>
            </a:pPr>
            <a:r>
              <a:rPr kumimoji="0" lang="en-US" altLang="zh-CN" sz="2400" b="0">
                <a:latin typeface="Times New Roman" panose="02020603050405020304" pitchFamily="18" charset="0"/>
              </a:rPr>
              <a:t>Data Placement Tricky</a:t>
            </a:r>
          </a:p>
        </p:txBody>
      </p:sp>
      <p:grpSp>
        <p:nvGrpSpPr>
          <p:cNvPr id="40967" name="Group 4">
            <a:extLst>
              <a:ext uri="{FF2B5EF4-FFF2-40B4-BE49-F238E27FC236}">
                <a16:creationId xmlns:a16="http://schemas.microsoft.com/office/drawing/2014/main" id="{5BB23FED-8E60-407E-8ABF-139EBD044E99}"/>
              </a:ext>
            </a:extLst>
          </p:cNvPr>
          <p:cNvGrpSpPr>
            <a:grpSpLocks/>
          </p:cNvGrpSpPr>
          <p:nvPr/>
        </p:nvGrpSpPr>
        <p:grpSpPr bwMode="auto">
          <a:xfrm>
            <a:off x="1600200" y="4021138"/>
            <a:ext cx="6097588" cy="2281237"/>
            <a:chOff x="3085" y="3115"/>
            <a:chExt cx="2627" cy="1188"/>
          </a:xfrm>
        </p:grpSpPr>
        <p:sp useBgFill="1">
          <p:nvSpPr>
            <p:cNvPr id="40972" name="Rectangle 5">
              <a:extLst>
                <a:ext uri="{FF2B5EF4-FFF2-40B4-BE49-F238E27FC236}">
                  <a16:creationId xmlns:a16="http://schemas.microsoft.com/office/drawing/2014/main" id="{7274CCDC-45CB-4549-9BAD-2BB1D80A8D8E}"/>
                </a:ext>
              </a:extLst>
            </p:cNvPr>
            <p:cNvSpPr>
              <a:spLocks noChangeArrowheads="1"/>
            </p:cNvSpPr>
            <p:nvPr/>
          </p:nvSpPr>
          <p:spPr bwMode="auto">
            <a:xfrm>
              <a:off x="4944" y="3840"/>
              <a:ext cx="768" cy="432"/>
            </a:xfrm>
            <a:prstGeom prst="rect">
              <a:avLst/>
            </a:prstGeom>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FontTx/>
                <a:buNone/>
              </a:pPr>
              <a:endParaRPr lang="zh-CN" altLang="en-US" sz="2400" b="0"/>
            </a:p>
          </p:txBody>
        </p:sp>
        <p:grpSp>
          <p:nvGrpSpPr>
            <p:cNvPr id="40973" name="Group 6">
              <a:extLst>
                <a:ext uri="{FF2B5EF4-FFF2-40B4-BE49-F238E27FC236}">
                  <a16:creationId xmlns:a16="http://schemas.microsoft.com/office/drawing/2014/main" id="{A04A3A28-B218-4C44-BB9B-DD91D61220B8}"/>
                </a:ext>
              </a:extLst>
            </p:cNvPr>
            <p:cNvGrpSpPr>
              <a:grpSpLocks/>
            </p:cNvGrpSpPr>
            <p:nvPr/>
          </p:nvGrpSpPr>
          <p:grpSpPr bwMode="auto">
            <a:xfrm>
              <a:off x="3334" y="3115"/>
              <a:ext cx="2331" cy="570"/>
              <a:chOff x="3334" y="3115"/>
              <a:chExt cx="2331" cy="570"/>
            </a:xfrm>
          </p:grpSpPr>
          <p:sp useBgFill="1">
            <p:nvSpPr>
              <p:cNvPr id="41004" name="Oval 7">
                <a:extLst>
                  <a:ext uri="{FF2B5EF4-FFF2-40B4-BE49-F238E27FC236}">
                    <a16:creationId xmlns:a16="http://schemas.microsoft.com/office/drawing/2014/main" id="{D49CA91C-532E-4546-BC71-B5FB7CB275FA}"/>
                  </a:ext>
                </a:extLst>
              </p:cNvPr>
              <p:cNvSpPr>
                <a:spLocks noChangeArrowheads="1"/>
              </p:cNvSpPr>
              <p:nvPr/>
            </p:nvSpPr>
            <p:spPr bwMode="auto">
              <a:xfrm>
                <a:off x="3384" y="3115"/>
                <a:ext cx="484" cy="219"/>
              </a:xfrm>
              <a:prstGeom prst="ellipse">
                <a:avLst/>
              </a:prstGeom>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r>
                  <a:rPr kumimoji="0" lang="en-US" altLang="zh-CN" sz="1400" i="1">
                    <a:latin typeface="Times New Roman" panose="02020603050405020304" pitchFamily="18" charset="0"/>
                  </a:rPr>
                  <a:t>CPU</a:t>
                </a:r>
              </a:p>
            </p:txBody>
          </p:sp>
          <p:sp>
            <p:nvSpPr>
              <p:cNvPr id="41005" name="Line 8">
                <a:extLst>
                  <a:ext uri="{FF2B5EF4-FFF2-40B4-BE49-F238E27FC236}">
                    <a16:creationId xmlns:a16="http://schemas.microsoft.com/office/drawing/2014/main" id="{DD72D3B5-F035-45E4-A152-878BB866D27F}"/>
                  </a:ext>
                </a:extLst>
              </p:cNvPr>
              <p:cNvSpPr>
                <a:spLocks noChangeShapeType="1"/>
              </p:cNvSpPr>
              <p:nvPr/>
            </p:nvSpPr>
            <p:spPr bwMode="auto">
              <a:xfrm>
                <a:off x="3626" y="3350"/>
                <a:ext cx="0" cy="249"/>
              </a:xfrm>
              <a:prstGeom prst="line">
                <a:avLst/>
              </a:prstGeom>
              <a:noFill/>
              <a:ln w="50800">
                <a:solidFill>
                  <a:srgbClr val="037C0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41006" name="Oval 9">
                <a:extLst>
                  <a:ext uri="{FF2B5EF4-FFF2-40B4-BE49-F238E27FC236}">
                    <a16:creationId xmlns:a16="http://schemas.microsoft.com/office/drawing/2014/main" id="{9C1FA47E-B39B-4458-85F8-A715A92CCE7B}"/>
                  </a:ext>
                </a:extLst>
              </p:cNvPr>
              <p:cNvSpPr>
                <a:spLocks noChangeArrowheads="1"/>
              </p:cNvSpPr>
              <p:nvPr/>
            </p:nvSpPr>
            <p:spPr bwMode="auto">
              <a:xfrm>
                <a:off x="3983" y="3115"/>
                <a:ext cx="485" cy="219"/>
              </a:xfrm>
              <a:prstGeom prst="ellipse">
                <a:avLst/>
              </a:prstGeom>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r>
                  <a:rPr kumimoji="0" lang="en-US" altLang="zh-CN" sz="1400" i="1">
                    <a:latin typeface="Times New Roman" panose="02020603050405020304" pitchFamily="18" charset="0"/>
                  </a:rPr>
                  <a:t>CPU</a:t>
                </a:r>
              </a:p>
            </p:txBody>
          </p:sp>
          <p:sp>
            <p:nvSpPr>
              <p:cNvPr id="41007" name="Line 10">
                <a:extLst>
                  <a:ext uri="{FF2B5EF4-FFF2-40B4-BE49-F238E27FC236}">
                    <a16:creationId xmlns:a16="http://schemas.microsoft.com/office/drawing/2014/main" id="{22B8E194-48A3-4F73-91FA-A1F275E9AAE6}"/>
                  </a:ext>
                </a:extLst>
              </p:cNvPr>
              <p:cNvSpPr>
                <a:spLocks noChangeShapeType="1"/>
              </p:cNvSpPr>
              <p:nvPr/>
            </p:nvSpPr>
            <p:spPr bwMode="auto">
              <a:xfrm>
                <a:off x="4226" y="3350"/>
                <a:ext cx="0" cy="249"/>
              </a:xfrm>
              <a:prstGeom prst="line">
                <a:avLst/>
              </a:prstGeom>
              <a:noFill/>
              <a:ln w="50800">
                <a:solidFill>
                  <a:srgbClr val="037C0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41008" name="Oval 11">
                <a:extLst>
                  <a:ext uri="{FF2B5EF4-FFF2-40B4-BE49-F238E27FC236}">
                    <a16:creationId xmlns:a16="http://schemas.microsoft.com/office/drawing/2014/main" id="{8B5E1B58-91D1-405A-B7C0-D7E2E70432F6}"/>
                  </a:ext>
                </a:extLst>
              </p:cNvPr>
              <p:cNvSpPr>
                <a:spLocks noChangeArrowheads="1"/>
              </p:cNvSpPr>
              <p:nvPr/>
            </p:nvSpPr>
            <p:spPr bwMode="auto">
              <a:xfrm>
                <a:off x="4582" y="3115"/>
                <a:ext cx="484" cy="219"/>
              </a:xfrm>
              <a:prstGeom prst="ellipse">
                <a:avLst/>
              </a:prstGeom>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r>
                  <a:rPr kumimoji="0" lang="en-US" altLang="zh-CN" sz="1400" i="1">
                    <a:latin typeface="Times New Roman" panose="02020603050405020304" pitchFamily="18" charset="0"/>
                  </a:rPr>
                  <a:t>CPU</a:t>
                </a:r>
              </a:p>
            </p:txBody>
          </p:sp>
          <p:sp>
            <p:nvSpPr>
              <p:cNvPr id="41009" name="Line 12">
                <a:extLst>
                  <a:ext uri="{FF2B5EF4-FFF2-40B4-BE49-F238E27FC236}">
                    <a16:creationId xmlns:a16="http://schemas.microsoft.com/office/drawing/2014/main" id="{913F6DD8-F07D-45F4-AA2C-42A3AD480A7A}"/>
                  </a:ext>
                </a:extLst>
              </p:cNvPr>
              <p:cNvSpPr>
                <a:spLocks noChangeShapeType="1"/>
              </p:cNvSpPr>
              <p:nvPr/>
            </p:nvSpPr>
            <p:spPr bwMode="auto">
              <a:xfrm>
                <a:off x="4823" y="3350"/>
                <a:ext cx="0" cy="249"/>
              </a:xfrm>
              <a:prstGeom prst="line">
                <a:avLst/>
              </a:prstGeom>
              <a:noFill/>
              <a:ln w="50800">
                <a:solidFill>
                  <a:srgbClr val="037C0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41010" name="Oval 13">
                <a:extLst>
                  <a:ext uri="{FF2B5EF4-FFF2-40B4-BE49-F238E27FC236}">
                    <a16:creationId xmlns:a16="http://schemas.microsoft.com/office/drawing/2014/main" id="{92FC0DA5-CF29-4A5B-8A89-22FC5449ED5D}"/>
                  </a:ext>
                </a:extLst>
              </p:cNvPr>
              <p:cNvSpPr>
                <a:spLocks noChangeArrowheads="1"/>
              </p:cNvSpPr>
              <p:nvPr/>
            </p:nvSpPr>
            <p:spPr bwMode="auto">
              <a:xfrm>
                <a:off x="5180" y="3115"/>
                <a:ext cx="485" cy="219"/>
              </a:xfrm>
              <a:prstGeom prst="ellipse">
                <a:avLst/>
              </a:prstGeom>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r>
                  <a:rPr kumimoji="0" lang="en-US" altLang="zh-CN" sz="1400" i="1">
                    <a:latin typeface="Times New Roman" panose="02020603050405020304" pitchFamily="18" charset="0"/>
                  </a:rPr>
                  <a:t>CPU</a:t>
                </a:r>
              </a:p>
            </p:txBody>
          </p:sp>
          <p:sp>
            <p:nvSpPr>
              <p:cNvPr id="41011" name="Line 14">
                <a:extLst>
                  <a:ext uri="{FF2B5EF4-FFF2-40B4-BE49-F238E27FC236}">
                    <a16:creationId xmlns:a16="http://schemas.microsoft.com/office/drawing/2014/main" id="{728B5A19-6FBA-43FC-B087-19F050B2A33E}"/>
                  </a:ext>
                </a:extLst>
              </p:cNvPr>
              <p:cNvSpPr>
                <a:spLocks noChangeShapeType="1"/>
              </p:cNvSpPr>
              <p:nvPr/>
            </p:nvSpPr>
            <p:spPr bwMode="auto">
              <a:xfrm>
                <a:off x="5423" y="3350"/>
                <a:ext cx="0" cy="249"/>
              </a:xfrm>
              <a:prstGeom prst="line">
                <a:avLst/>
              </a:prstGeom>
              <a:noFill/>
              <a:ln w="50800">
                <a:solidFill>
                  <a:srgbClr val="037C0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2" name="Line 15">
                <a:extLst>
                  <a:ext uri="{FF2B5EF4-FFF2-40B4-BE49-F238E27FC236}">
                    <a16:creationId xmlns:a16="http://schemas.microsoft.com/office/drawing/2014/main" id="{4B99AC6C-E0FA-46F8-A9C8-8C813D4380CB}"/>
                  </a:ext>
                </a:extLst>
              </p:cNvPr>
              <p:cNvSpPr>
                <a:spLocks noChangeShapeType="1"/>
              </p:cNvSpPr>
              <p:nvPr/>
            </p:nvSpPr>
            <p:spPr bwMode="auto">
              <a:xfrm>
                <a:off x="3630" y="3372"/>
                <a:ext cx="1789" cy="0"/>
              </a:xfrm>
              <a:prstGeom prst="line">
                <a:avLst/>
              </a:prstGeom>
              <a:noFill/>
              <a:ln w="12700">
                <a:solidFill>
                  <a:srgbClr val="FC01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13" name="Line 16">
                <a:extLst>
                  <a:ext uri="{FF2B5EF4-FFF2-40B4-BE49-F238E27FC236}">
                    <a16:creationId xmlns:a16="http://schemas.microsoft.com/office/drawing/2014/main" id="{FFCED3E1-FCDC-48E0-85BB-B74664DAB279}"/>
                  </a:ext>
                </a:extLst>
              </p:cNvPr>
              <p:cNvSpPr>
                <a:spLocks noChangeShapeType="1"/>
              </p:cNvSpPr>
              <p:nvPr/>
            </p:nvSpPr>
            <p:spPr bwMode="auto">
              <a:xfrm>
                <a:off x="3630" y="3411"/>
                <a:ext cx="1789" cy="0"/>
              </a:xfrm>
              <a:prstGeom prst="line">
                <a:avLst/>
              </a:prstGeom>
              <a:noFill/>
              <a:ln w="12700">
                <a:solidFill>
                  <a:srgbClr val="FC01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41014" name="Rectangle 17">
                <a:extLst>
                  <a:ext uri="{FF2B5EF4-FFF2-40B4-BE49-F238E27FC236}">
                    <a16:creationId xmlns:a16="http://schemas.microsoft.com/office/drawing/2014/main" id="{5A14F8EA-F28D-4284-AFC1-AF0233FB0ED8}"/>
                  </a:ext>
                </a:extLst>
              </p:cNvPr>
              <p:cNvSpPr>
                <a:spLocks noChangeArrowheads="1"/>
              </p:cNvSpPr>
              <p:nvPr/>
            </p:nvSpPr>
            <p:spPr bwMode="auto">
              <a:xfrm>
                <a:off x="3334" y="3466"/>
                <a:ext cx="534" cy="219"/>
              </a:xfrm>
              <a:prstGeom prst="rect">
                <a:avLst/>
              </a:prstGeom>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r>
                  <a:rPr kumimoji="0" lang="en-US" altLang="zh-CN" sz="1600" i="1">
                    <a:latin typeface="Times New Roman" panose="02020603050405020304" pitchFamily="18" charset="0"/>
                  </a:rPr>
                  <a:t>Mem</a:t>
                </a:r>
              </a:p>
            </p:txBody>
          </p:sp>
          <p:sp useBgFill="1">
            <p:nvSpPr>
              <p:cNvPr id="41015" name="Rectangle 18">
                <a:extLst>
                  <a:ext uri="{FF2B5EF4-FFF2-40B4-BE49-F238E27FC236}">
                    <a16:creationId xmlns:a16="http://schemas.microsoft.com/office/drawing/2014/main" id="{AC337095-5313-43CE-AE27-17DC47E44B0E}"/>
                  </a:ext>
                </a:extLst>
              </p:cNvPr>
              <p:cNvSpPr>
                <a:spLocks noChangeArrowheads="1"/>
              </p:cNvSpPr>
              <p:nvPr/>
            </p:nvSpPr>
            <p:spPr bwMode="auto">
              <a:xfrm>
                <a:off x="3933" y="3466"/>
                <a:ext cx="535" cy="219"/>
              </a:xfrm>
              <a:prstGeom prst="rect">
                <a:avLst/>
              </a:prstGeom>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r>
                  <a:rPr kumimoji="0" lang="en-US" altLang="zh-CN" sz="1600" i="1">
                    <a:latin typeface="Times New Roman" panose="02020603050405020304" pitchFamily="18" charset="0"/>
                  </a:rPr>
                  <a:t>Mem</a:t>
                </a:r>
              </a:p>
            </p:txBody>
          </p:sp>
          <p:sp useBgFill="1">
            <p:nvSpPr>
              <p:cNvPr id="41016" name="Rectangle 19">
                <a:extLst>
                  <a:ext uri="{FF2B5EF4-FFF2-40B4-BE49-F238E27FC236}">
                    <a16:creationId xmlns:a16="http://schemas.microsoft.com/office/drawing/2014/main" id="{2BD412CA-0ECE-4914-BF0D-BF5148C846E2}"/>
                  </a:ext>
                </a:extLst>
              </p:cNvPr>
              <p:cNvSpPr>
                <a:spLocks noChangeArrowheads="1"/>
              </p:cNvSpPr>
              <p:nvPr/>
            </p:nvSpPr>
            <p:spPr bwMode="auto">
              <a:xfrm>
                <a:off x="4532" y="3466"/>
                <a:ext cx="534" cy="219"/>
              </a:xfrm>
              <a:prstGeom prst="rect">
                <a:avLst/>
              </a:prstGeom>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r>
                  <a:rPr kumimoji="0" lang="en-US" altLang="zh-CN" sz="1600" i="1">
                    <a:latin typeface="Times New Roman" panose="02020603050405020304" pitchFamily="18" charset="0"/>
                  </a:rPr>
                  <a:t>Mem</a:t>
                </a:r>
              </a:p>
            </p:txBody>
          </p:sp>
          <p:sp useBgFill="1">
            <p:nvSpPr>
              <p:cNvPr id="41017" name="Rectangle 20">
                <a:extLst>
                  <a:ext uri="{FF2B5EF4-FFF2-40B4-BE49-F238E27FC236}">
                    <a16:creationId xmlns:a16="http://schemas.microsoft.com/office/drawing/2014/main" id="{A660C899-6A87-4A7C-A533-28F06E677643}"/>
                  </a:ext>
                </a:extLst>
              </p:cNvPr>
              <p:cNvSpPr>
                <a:spLocks noChangeArrowheads="1"/>
              </p:cNvSpPr>
              <p:nvPr/>
            </p:nvSpPr>
            <p:spPr bwMode="auto">
              <a:xfrm>
                <a:off x="5132" y="3466"/>
                <a:ext cx="533" cy="219"/>
              </a:xfrm>
              <a:prstGeom prst="rect">
                <a:avLst/>
              </a:prstGeom>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r>
                  <a:rPr kumimoji="0" lang="en-US" altLang="zh-CN" sz="1600" i="1">
                    <a:latin typeface="Times New Roman" panose="02020603050405020304" pitchFamily="18" charset="0"/>
                  </a:rPr>
                  <a:t>Mem</a:t>
                </a:r>
              </a:p>
            </p:txBody>
          </p:sp>
        </p:grpSp>
        <p:grpSp>
          <p:nvGrpSpPr>
            <p:cNvPr id="40974" name="Group 21">
              <a:extLst>
                <a:ext uri="{FF2B5EF4-FFF2-40B4-BE49-F238E27FC236}">
                  <a16:creationId xmlns:a16="http://schemas.microsoft.com/office/drawing/2014/main" id="{AA95F6E8-2F18-49FD-B46B-0DFAFE241813}"/>
                </a:ext>
              </a:extLst>
            </p:cNvPr>
            <p:cNvGrpSpPr>
              <a:grpSpLocks/>
            </p:cNvGrpSpPr>
            <p:nvPr/>
          </p:nvGrpSpPr>
          <p:grpSpPr bwMode="auto">
            <a:xfrm>
              <a:off x="3085" y="3816"/>
              <a:ext cx="1203" cy="487"/>
              <a:chOff x="3085" y="3816"/>
              <a:chExt cx="1203" cy="487"/>
            </a:xfrm>
          </p:grpSpPr>
          <p:sp useBgFill="1">
            <p:nvSpPr>
              <p:cNvPr id="40991" name="Rectangle 22">
                <a:extLst>
                  <a:ext uri="{FF2B5EF4-FFF2-40B4-BE49-F238E27FC236}">
                    <a16:creationId xmlns:a16="http://schemas.microsoft.com/office/drawing/2014/main" id="{F67614F3-C9A4-486E-8941-250955353ACC}"/>
                  </a:ext>
                </a:extLst>
              </p:cNvPr>
              <p:cNvSpPr>
                <a:spLocks noChangeArrowheads="1"/>
              </p:cNvSpPr>
              <p:nvPr/>
            </p:nvSpPr>
            <p:spPr bwMode="auto">
              <a:xfrm>
                <a:off x="3112" y="4136"/>
                <a:ext cx="1176" cy="167"/>
              </a:xfrm>
              <a:prstGeom prst="rect">
                <a:avLst/>
              </a:prstGeom>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r>
                  <a:rPr kumimoji="0" lang="en-US" altLang="zh-CN" sz="1600" b="0" i="1">
                    <a:latin typeface="Times New Roman" panose="02020603050405020304" pitchFamily="18" charset="0"/>
                  </a:rPr>
                  <a:t>Mem</a:t>
                </a:r>
              </a:p>
            </p:txBody>
          </p:sp>
          <p:sp>
            <p:nvSpPr>
              <p:cNvPr id="40992" name="Line 23">
                <a:extLst>
                  <a:ext uri="{FF2B5EF4-FFF2-40B4-BE49-F238E27FC236}">
                    <a16:creationId xmlns:a16="http://schemas.microsoft.com/office/drawing/2014/main" id="{3C278082-35C8-42EE-89F2-BD647F970506}"/>
                  </a:ext>
                </a:extLst>
              </p:cNvPr>
              <p:cNvSpPr>
                <a:spLocks noChangeShapeType="1"/>
              </p:cNvSpPr>
              <p:nvPr/>
            </p:nvSpPr>
            <p:spPr bwMode="auto">
              <a:xfrm>
                <a:off x="3529" y="3932"/>
                <a:ext cx="0" cy="196"/>
              </a:xfrm>
              <a:prstGeom prst="line">
                <a:avLst/>
              </a:prstGeom>
              <a:noFill/>
              <a:ln w="12700">
                <a:solidFill>
                  <a:srgbClr val="037C0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93" name="Line 24">
                <a:extLst>
                  <a:ext uri="{FF2B5EF4-FFF2-40B4-BE49-F238E27FC236}">
                    <a16:creationId xmlns:a16="http://schemas.microsoft.com/office/drawing/2014/main" id="{133766A5-9404-4909-8974-C8D7F65EB316}"/>
                  </a:ext>
                </a:extLst>
              </p:cNvPr>
              <p:cNvSpPr>
                <a:spLocks noChangeShapeType="1"/>
              </p:cNvSpPr>
              <p:nvPr/>
            </p:nvSpPr>
            <p:spPr bwMode="auto">
              <a:xfrm>
                <a:off x="3844" y="3932"/>
                <a:ext cx="0" cy="196"/>
              </a:xfrm>
              <a:prstGeom prst="line">
                <a:avLst/>
              </a:prstGeom>
              <a:noFill/>
              <a:ln w="12700">
                <a:solidFill>
                  <a:srgbClr val="037C0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94" name="Line 25">
                <a:extLst>
                  <a:ext uri="{FF2B5EF4-FFF2-40B4-BE49-F238E27FC236}">
                    <a16:creationId xmlns:a16="http://schemas.microsoft.com/office/drawing/2014/main" id="{BBBF7C22-B2A1-4AE5-BC61-2521E31DC5E0}"/>
                  </a:ext>
                </a:extLst>
              </p:cNvPr>
              <p:cNvSpPr>
                <a:spLocks noChangeShapeType="1"/>
              </p:cNvSpPr>
              <p:nvPr/>
            </p:nvSpPr>
            <p:spPr bwMode="auto">
              <a:xfrm>
                <a:off x="4160" y="3932"/>
                <a:ext cx="0" cy="196"/>
              </a:xfrm>
              <a:prstGeom prst="line">
                <a:avLst/>
              </a:prstGeom>
              <a:noFill/>
              <a:ln w="12700">
                <a:solidFill>
                  <a:srgbClr val="037C0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95" name="Line 26">
                <a:extLst>
                  <a:ext uri="{FF2B5EF4-FFF2-40B4-BE49-F238E27FC236}">
                    <a16:creationId xmlns:a16="http://schemas.microsoft.com/office/drawing/2014/main" id="{FA43040B-84AB-46E7-ADBA-8E3A475ED6C9}"/>
                  </a:ext>
                </a:extLst>
              </p:cNvPr>
              <p:cNvSpPr>
                <a:spLocks noChangeShapeType="1"/>
              </p:cNvSpPr>
              <p:nvPr/>
            </p:nvSpPr>
            <p:spPr bwMode="auto">
              <a:xfrm>
                <a:off x="3212" y="3932"/>
                <a:ext cx="0" cy="196"/>
              </a:xfrm>
              <a:prstGeom prst="line">
                <a:avLst/>
              </a:prstGeom>
              <a:noFill/>
              <a:ln w="12700">
                <a:solidFill>
                  <a:srgbClr val="037C0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96" name="Line 27">
                <a:extLst>
                  <a:ext uri="{FF2B5EF4-FFF2-40B4-BE49-F238E27FC236}">
                    <a16:creationId xmlns:a16="http://schemas.microsoft.com/office/drawing/2014/main" id="{A76217DF-D258-4B92-89D3-3D3CC8D8725F}"/>
                  </a:ext>
                </a:extLst>
              </p:cNvPr>
              <p:cNvSpPr>
                <a:spLocks noChangeShapeType="1"/>
              </p:cNvSpPr>
              <p:nvPr/>
            </p:nvSpPr>
            <p:spPr bwMode="auto">
              <a:xfrm>
                <a:off x="3216" y="4074"/>
                <a:ext cx="940" cy="0"/>
              </a:xfrm>
              <a:prstGeom prst="line">
                <a:avLst/>
              </a:prstGeom>
              <a:noFill/>
              <a:ln w="12700">
                <a:solidFill>
                  <a:srgbClr val="037C0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97" name="Line 28">
                <a:extLst>
                  <a:ext uri="{FF2B5EF4-FFF2-40B4-BE49-F238E27FC236}">
                    <a16:creationId xmlns:a16="http://schemas.microsoft.com/office/drawing/2014/main" id="{819F5B2A-21C0-43CB-B63A-937B238DB31C}"/>
                  </a:ext>
                </a:extLst>
              </p:cNvPr>
              <p:cNvSpPr>
                <a:spLocks noChangeShapeType="1"/>
              </p:cNvSpPr>
              <p:nvPr/>
            </p:nvSpPr>
            <p:spPr bwMode="auto">
              <a:xfrm>
                <a:off x="3216" y="4045"/>
                <a:ext cx="940" cy="0"/>
              </a:xfrm>
              <a:prstGeom prst="line">
                <a:avLst/>
              </a:prstGeom>
              <a:noFill/>
              <a:ln w="12700">
                <a:solidFill>
                  <a:srgbClr val="037C0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98" name="Line 29">
                <a:extLst>
                  <a:ext uri="{FF2B5EF4-FFF2-40B4-BE49-F238E27FC236}">
                    <a16:creationId xmlns:a16="http://schemas.microsoft.com/office/drawing/2014/main" id="{D30B3C4F-99EA-41E5-ACA0-B1343B1EEEEB}"/>
                  </a:ext>
                </a:extLst>
              </p:cNvPr>
              <p:cNvSpPr>
                <a:spLocks noChangeShapeType="1"/>
              </p:cNvSpPr>
              <p:nvPr/>
            </p:nvSpPr>
            <p:spPr bwMode="auto">
              <a:xfrm>
                <a:off x="3216" y="4103"/>
                <a:ext cx="940" cy="0"/>
              </a:xfrm>
              <a:prstGeom prst="line">
                <a:avLst/>
              </a:prstGeom>
              <a:noFill/>
              <a:ln w="12700">
                <a:solidFill>
                  <a:srgbClr val="037C0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99" name="Line 30">
                <a:extLst>
                  <a:ext uri="{FF2B5EF4-FFF2-40B4-BE49-F238E27FC236}">
                    <a16:creationId xmlns:a16="http://schemas.microsoft.com/office/drawing/2014/main" id="{F2D3A33F-C849-4040-A5B8-52D713676080}"/>
                  </a:ext>
                </a:extLst>
              </p:cNvPr>
              <p:cNvSpPr>
                <a:spLocks noChangeShapeType="1"/>
              </p:cNvSpPr>
              <p:nvPr/>
            </p:nvSpPr>
            <p:spPr bwMode="auto">
              <a:xfrm>
                <a:off x="3216" y="4016"/>
                <a:ext cx="940" cy="0"/>
              </a:xfrm>
              <a:prstGeom prst="line">
                <a:avLst/>
              </a:prstGeom>
              <a:noFill/>
              <a:ln w="12700">
                <a:solidFill>
                  <a:srgbClr val="037C0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41000" name="Oval 31">
                <a:extLst>
                  <a:ext uri="{FF2B5EF4-FFF2-40B4-BE49-F238E27FC236}">
                    <a16:creationId xmlns:a16="http://schemas.microsoft.com/office/drawing/2014/main" id="{81CA561F-77FE-4504-8666-1D8ADD28CD3B}"/>
                  </a:ext>
                </a:extLst>
              </p:cNvPr>
              <p:cNvSpPr>
                <a:spLocks noChangeArrowheads="1"/>
              </p:cNvSpPr>
              <p:nvPr/>
            </p:nvSpPr>
            <p:spPr bwMode="auto">
              <a:xfrm>
                <a:off x="3085" y="3816"/>
                <a:ext cx="255" cy="167"/>
              </a:xfrm>
              <a:prstGeom prst="ellipse">
                <a:avLst/>
              </a:prstGeom>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r>
                  <a:rPr kumimoji="0" lang="en-US" altLang="zh-CN" sz="1400" b="0" i="1">
                    <a:latin typeface="Times New Roman" panose="02020603050405020304" pitchFamily="18" charset="0"/>
                  </a:rPr>
                  <a:t>CPU</a:t>
                </a:r>
              </a:p>
            </p:txBody>
          </p:sp>
          <p:sp useBgFill="1">
            <p:nvSpPr>
              <p:cNvPr id="41001" name="Oval 32">
                <a:extLst>
                  <a:ext uri="{FF2B5EF4-FFF2-40B4-BE49-F238E27FC236}">
                    <a16:creationId xmlns:a16="http://schemas.microsoft.com/office/drawing/2014/main" id="{2EA46D36-E607-4814-9751-9846467983C7}"/>
                  </a:ext>
                </a:extLst>
              </p:cNvPr>
              <p:cNvSpPr>
                <a:spLocks noChangeArrowheads="1"/>
              </p:cNvSpPr>
              <p:nvPr/>
            </p:nvSpPr>
            <p:spPr bwMode="auto">
              <a:xfrm>
                <a:off x="3400" y="3816"/>
                <a:ext cx="256" cy="167"/>
              </a:xfrm>
              <a:prstGeom prst="ellipse">
                <a:avLst/>
              </a:prstGeom>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r>
                  <a:rPr kumimoji="0" lang="en-US" altLang="zh-CN" sz="1400" b="0" i="1">
                    <a:latin typeface="Times New Roman" panose="02020603050405020304" pitchFamily="18" charset="0"/>
                  </a:rPr>
                  <a:t>CPU</a:t>
                </a:r>
              </a:p>
            </p:txBody>
          </p:sp>
          <p:sp useBgFill="1">
            <p:nvSpPr>
              <p:cNvPr id="41002" name="Oval 33">
                <a:extLst>
                  <a:ext uri="{FF2B5EF4-FFF2-40B4-BE49-F238E27FC236}">
                    <a16:creationId xmlns:a16="http://schemas.microsoft.com/office/drawing/2014/main" id="{69B577EE-19B4-4542-9571-EF8343055AE8}"/>
                  </a:ext>
                </a:extLst>
              </p:cNvPr>
              <p:cNvSpPr>
                <a:spLocks noChangeArrowheads="1"/>
              </p:cNvSpPr>
              <p:nvPr/>
            </p:nvSpPr>
            <p:spPr bwMode="auto">
              <a:xfrm>
                <a:off x="3717" y="3816"/>
                <a:ext cx="255" cy="167"/>
              </a:xfrm>
              <a:prstGeom prst="ellipse">
                <a:avLst/>
              </a:prstGeom>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r>
                  <a:rPr kumimoji="0" lang="en-US" altLang="zh-CN" sz="1400" b="0" i="1">
                    <a:latin typeface="Times New Roman" panose="02020603050405020304" pitchFamily="18" charset="0"/>
                  </a:rPr>
                  <a:t>CPU</a:t>
                </a:r>
              </a:p>
            </p:txBody>
          </p:sp>
          <p:sp useBgFill="1">
            <p:nvSpPr>
              <p:cNvPr id="41003" name="Oval 34">
                <a:extLst>
                  <a:ext uri="{FF2B5EF4-FFF2-40B4-BE49-F238E27FC236}">
                    <a16:creationId xmlns:a16="http://schemas.microsoft.com/office/drawing/2014/main" id="{470D3418-21EE-4E0C-BC1A-B1C6CF47282E}"/>
                  </a:ext>
                </a:extLst>
              </p:cNvPr>
              <p:cNvSpPr>
                <a:spLocks noChangeArrowheads="1"/>
              </p:cNvSpPr>
              <p:nvPr/>
            </p:nvSpPr>
            <p:spPr bwMode="auto">
              <a:xfrm>
                <a:off x="4032" y="3816"/>
                <a:ext cx="256" cy="167"/>
              </a:xfrm>
              <a:prstGeom prst="ellipse">
                <a:avLst/>
              </a:prstGeom>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r>
                  <a:rPr kumimoji="0" lang="en-US" altLang="zh-CN" sz="1400" b="0" i="1">
                    <a:latin typeface="Times New Roman" panose="02020603050405020304" pitchFamily="18" charset="0"/>
                  </a:rPr>
                  <a:t>CPU</a:t>
                </a:r>
              </a:p>
            </p:txBody>
          </p:sp>
        </p:grpSp>
        <p:sp>
          <p:nvSpPr>
            <p:cNvPr id="40975" name="Line 35">
              <a:extLst>
                <a:ext uri="{FF2B5EF4-FFF2-40B4-BE49-F238E27FC236}">
                  <a16:creationId xmlns:a16="http://schemas.microsoft.com/office/drawing/2014/main" id="{818E6E22-6896-4F40-9C49-CC80F84354F4}"/>
                </a:ext>
              </a:extLst>
            </p:cNvPr>
            <p:cNvSpPr>
              <a:spLocks noChangeShapeType="1"/>
            </p:cNvSpPr>
            <p:nvPr/>
          </p:nvSpPr>
          <p:spPr bwMode="auto">
            <a:xfrm>
              <a:off x="4077" y="4019"/>
              <a:ext cx="621" cy="0"/>
            </a:xfrm>
            <a:prstGeom prst="line">
              <a:avLst/>
            </a:prstGeom>
            <a:noFill/>
            <a:ln w="12700">
              <a:solidFill>
                <a:srgbClr val="FC01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0976" name="Group 36">
              <a:extLst>
                <a:ext uri="{FF2B5EF4-FFF2-40B4-BE49-F238E27FC236}">
                  <a16:creationId xmlns:a16="http://schemas.microsoft.com/office/drawing/2014/main" id="{0EE395C8-C94C-4BBF-8266-7F3BC4A4D213}"/>
                </a:ext>
              </a:extLst>
            </p:cNvPr>
            <p:cNvGrpSpPr>
              <a:grpSpLocks/>
            </p:cNvGrpSpPr>
            <p:nvPr/>
          </p:nvGrpSpPr>
          <p:grpSpPr bwMode="auto">
            <a:xfrm>
              <a:off x="4450" y="3816"/>
              <a:ext cx="1203" cy="487"/>
              <a:chOff x="4450" y="3816"/>
              <a:chExt cx="1203" cy="487"/>
            </a:xfrm>
          </p:grpSpPr>
          <p:sp useBgFill="1">
            <p:nvSpPr>
              <p:cNvPr id="40978" name="Rectangle 37">
                <a:extLst>
                  <a:ext uri="{FF2B5EF4-FFF2-40B4-BE49-F238E27FC236}">
                    <a16:creationId xmlns:a16="http://schemas.microsoft.com/office/drawing/2014/main" id="{9E6CCA62-912B-4595-A8D5-B593E1D285D4}"/>
                  </a:ext>
                </a:extLst>
              </p:cNvPr>
              <p:cNvSpPr>
                <a:spLocks noChangeArrowheads="1"/>
              </p:cNvSpPr>
              <p:nvPr/>
            </p:nvSpPr>
            <p:spPr bwMode="auto">
              <a:xfrm>
                <a:off x="4477" y="4136"/>
                <a:ext cx="1176" cy="167"/>
              </a:xfrm>
              <a:prstGeom prst="rect">
                <a:avLst/>
              </a:prstGeom>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r>
                  <a:rPr kumimoji="0" lang="en-US" altLang="zh-CN" sz="1600" b="0" i="1">
                    <a:latin typeface="Times New Roman" panose="02020603050405020304" pitchFamily="18" charset="0"/>
                  </a:rPr>
                  <a:t>Mem</a:t>
                </a:r>
              </a:p>
            </p:txBody>
          </p:sp>
          <p:sp>
            <p:nvSpPr>
              <p:cNvPr id="40979" name="Line 38">
                <a:extLst>
                  <a:ext uri="{FF2B5EF4-FFF2-40B4-BE49-F238E27FC236}">
                    <a16:creationId xmlns:a16="http://schemas.microsoft.com/office/drawing/2014/main" id="{B904B663-3ED7-49CE-9C14-4077D0A7918D}"/>
                  </a:ext>
                </a:extLst>
              </p:cNvPr>
              <p:cNvSpPr>
                <a:spLocks noChangeShapeType="1"/>
              </p:cNvSpPr>
              <p:nvPr/>
            </p:nvSpPr>
            <p:spPr bwMode="auto">
              <a:xfrm>
                <a:off x="4894" y="3932"/>
                <a:ext cx="0" cy="196"/>
              </a:xfrm>
              <a:prstGeom prst="line">
                <a:avLst/>
              </a:prstGeom>
              <a:noFill/>
              <a:ln w="12700">
                <a:solidFill>
                  <a:srgbClr val="037C0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80" name="Line 39">
                <a:extLst>
                  <a:ext uri="{FF2B5EF4-FFF2-40B4-BE49-F238E27FC236}">
                    <a16:creationId xmlns:a16="http://schemas.microsoft.com/office/drawing/2014/main" id="{3EE94EC1-9BF8-453A-AEDC-6431A3658BE1}"/>
                  </a:ext>
                </a:extLst>
              </p:cNvPr>
              <p:cNvSpPr>
                <a:spLocks noChangeShapeType="1"/>
              </p:cNvSpPr>
              <p:nvPr/>
            </p:nvSpPr>
            <p:spPr bwMode="auto">
              <a:xfrm>
                <a:off x="5209" y="3932"/>
                <a:ext cx="0" cy="196"/>
              </a:xfrm>
              <a:prstGeom prst="line">
                <a:avLst/>
              </a:prstGeom>
              <a:noFill/>
              <a:ln w="12700">
                <a:solidFill>
                  <a:srgbClr val="037C0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81" name="Line 40">
                <a:extLst>
                  <a:ext uri="{FF2B5EF4-FFF2-40B4-BE49-F238E27FC236}">
                    <a16:creationId xmlns:a16="http://schemas.microsoft.com/office/drawing/2014/main" id="{62031BD8-C03C-48F9-9D69-FBD5F5D0A06F}"/>
                  </a:ext>
                </a:extLst>
              </p:cNvPr>
              <p:cNvSpPr>
                <a:spLocks noChangeShapeType="1"/>
              </p:cNvSpPr>
              <p:nvPr/>
            </p:nvSpPr>
            <p:spPr bwMode="auto">
              <a:xfrm>
                <a:off x="5525" y="3932"/>
                <a:ext cx="0" cy="196"/>
              </a:xfrm>
              <a:prstGeom prst="line">
                <a:avLst/>
              </a:prstGeom>
              <a:noFill/>
              <a:ln w="12700">
                <a:solidFill>
                  <a:srgbClr val="037C0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82" name="Line 41">
                <a:extLst>
                  <a:ext uri="{FF2B5EF4-FFF2-40B4-BE49-F238E27FC236}">
                    <a16:creationId xmlns:a16="http://schemas.microsoft.com/office/drawing/2014/main" id="{6316D41F-63F2-4235-A463-77AC58B2311A}"/>
                  </a:ext>
                </a:extLst>
              </p:cNvPr>
              <p:cNvSpPr>
                <a:spLocks noChangeShapeType="1"/>
              </p:cNvSpPr>
              <p:nvPr/>
            </p:nvSpPr>
            <p:spPr bwMode="auto">
              <a:xfrm>
                <a:off x="4578" y="3932"/>
                <a:ext cx="0" cy="196"/>
              </a:xfrm>
              <a:prstGeom prst="line">
                <a:avLst/>
              </a:prstGeom>
              <a:noFill/>
              <a:ln w="12700">
                <a:solidFill>
                  <a:srgbClr val="037C0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83" name="Line 42">
                <a:extLst>
                  <a:ext uri="{FF2B5EF4-FFF2-40B4-BE49-F238E27FC236}">
                    <a16:creationId xmlns:a16="http://schemas.microsoft.com/office/drawing/2014/main" id="{927C1042-9730-43D9-97AA-65494BCC3F26}"/>
                  </a:ext>
                </a:extLst>
              </p:cNvPr>
              <p:cNvSpPr>
                <a:spLocks noChangeShapeType="1"/>
              </p:cNvSpPr>
              <p:nvPr/>
            </p:nvSpPr>
            <p:spPr bwMode="auto">
              <a:xfrm>
                <a:off x="4582" y="4074"/>
                <a:ext cx="939" cy="0"/>
              </a:xfrm>
              <a:prstGeom prst="line">
                <a:avLst/>
              </a:prstGeom>
              <a:noFill/>
              <a:ln w="12700">
                <a:solidFill>
                  <a:srgbClr val="037C0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84" name="Line 43">
                <a:extLst>
                  <a:ext uri="{FF2B5EF4-FFF2-40B4-BE49-F238E27FC236}">
                    <a16:creationId xmlns:a16="http://schemas.microsoft.com/office/drawing/2014/main" id="{6E89E914-2997-4437-9928-E8A6DE7B3E12}"/>
                  </a:ext>
                </a:extLst>
              </p:cNvPr>
              <p:cNvSpPr>
                <a:spLocks noChangeShapeType="1"/>
              </p:cNvSpPr>
              <p:nvPr/>
            </p:nvSpPr>
            <p:spPr bwMode="auto">
              <a:xfrm>
                <a:off x="4582" y="4045"/>
                <a:ext cx="939" cy="0"/>
              </a:xfrm>
              <a:prstGeom prst="line">
                <a:avLst/>
              </a:prstGeom>
              <a:noFill/>
              <a:ln w="12700">
                <a:solidFill>
                  <a:srgbClr val="037C0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85" name="Line 44">
                <a:extLst>
                  <a:ext uri="{FF2B5EF4-FFF2-40B4-BE49-F238E27FC236}">
                    <a16:creationId xmlns:a16="http://schemas.microsoft.com/office/drawing/2014/main" id="{ADF469DC-F565-410E-940D-A7EDAB988D80}"/>
                  </a:ext>
                </a:extLst>
              </p:cNvPr>
              <p:cNvSpPr>
                <a:spLocks noChangeShapeType="1"/>
              </p:cNvSpPr>
              <p:nvPr/>
            </p:nvSpPr>
            <p:spPr bwMode="auto">
              <a:xfrm>
                <a:off x="4582" y="4103"/>
                <a:ext cx="939" cy="0"/>
              </a:xfrm>
              <a:prstGeom prst="line">
                <a:avLst/>
              </a:prstGeom>
              <a:noFill/>
              <a:ln w="12700">
                <a:solidFill>
                  <a:srgbClr val="037C0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86" name="Line 45">
                <a:extLst>
                  <a:ext uri="{FF2B5EF4-FFF2-40B4-BE49-F238E27FC236}">
                    <a16:creationId xmlns:a16="http://schemas.microsoft.com/office/drawing/2014/main" id="{6A5D7599-E23D-4E43-9755-3CBDFF06E536}"/>
                  </a:ext>
                </a:extLst>
              </p:cNvPr>
              <p:cNvSpPr>
                <a:spLocks noChangeShapeType="1"/>
              </p:cNvSpPr>
              <p:nvPr/>
            </p:nvSpPr>
            <p:spPr bwMode="auto">
              <a:xfrm>
                <a:off x="4582" y="4016"/>
                <a:ext cx="939" cy="0"/>
              </a:xfrm>
              <a:prstGeom prst="line">
                <a:avLst/>
              </a:prstGeom>
              <a:noFill/>
              <a:ln w="12700">
                <a:solidFill>
                  <a:srgbClr val="037C0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useBgFill="1">
            <p:nvSpPr>
              <p:cNvPr id="40987" name="Oval 46">
                <a:extLst>
                  <a:ext uri="{FF2B5EF4-FFF2-40B4-BE49-F238E27FC236}">
                    <a16:creationId xmlns:a16="http://schemas.microsoft.com/office/drawing/2014/main" id="{492A16D3-82F6-47B9-9315-EEE18E3A8AD9}"/>
                  </a:ext>
                </a:extLst>
              </p:cNvPr>
              <p:cNvSpPr>
                <a:spLocks noChangeArrowheads="1"/>
              </p:cNvSpPr>
              <p:nvPr/>
            </p:nvSpPr>
            <p:spPr bwMode="auto">
              <a:xfrm>
                <a:off x="4450" y="3816"/>
                <a:ext cx="255" cy="167"/>
              </a:xfrm>
              <a:prstGeom prst="ellipse">
                <a:avLst/>
              </a:prstGeom>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r>
                  <a:rPr kumimoji="0" lang="en-US" altLang="zh-CN" sz="1400" b="0" i="1">
                    <a:latin typeface="Times New Roman" panose="02020603050405020304" pitchFamily="18" charset="0"/>
                  </a:rPr>
                  <a:t>CPU</a:t>
                </a:r>
              </a:p>
            </p:txBody>
          </p:sp>
          <p:sp useBgFill="1">
            <p:nvSpPr>
              <p:cNvPr id="40988" name="Oval 47">
                <a:extLst>
                  <a:ext uri="{FF2B5EF4-FFF2-40B4-BE49-F238E27FC236}">
                    <a16:creationId xmlns:a16="http://schemas.microsoft.com/office/drawing/2014/main" id="{3569F338-5EAF-4A7F-B0CB-0565B177C942}"/>
                  </a:ext>
                </a:extLst>
              </p:cNvPr>
              <p:cNvSpPr>
                <a:spLocks noChangeArrowheads="1"/>
              </p:cNvSpPr>
              <p:nvPr/>
            </p:nvSpPr>
            <p:spPr bwMode="auto">
              <a:xfrm>
                <a:off x="4766" y="3816"/>
                <a:ext cx="255" cy="167"/>
              </a:xfrm>
              <a:prstGeom prst="ellipse">
                <a:avLst/>
              </a:prstGeom>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r>
                  <a:rPr kumimoji="0" lang="en-US" altLang="zh-CN" sz="1400" b="0" i="1">
                    <a:latin typeface="Times New Roman" panose="02020603050405020304" pitchFamily="18" charset="0"/>
                  </a:rPr>
                  <a:t>CPU</a:t>
                </a:r>
              </a:p>
            </p:txBody>
          </p:sp>
          <p:sp useBgFill="1">
            <p:nvSpPr>
              <p:cNvPr id="40989" name="Oval 48">
                <a:extLst>
                  <a:ext uri="{FF2B5EF4-FFF2-40B4-BE49-F238E27FC236}">
                    <a16:creationId xmlns:a16="http://schemas.microsoft.com/office/drawing/2014/main" id="{01C3DD4C-31E2-4FC0-83C5-B4DD340FB4B3}"/>
                  </a:ext>
                </a:extLst>
              </p:cNvPr>
              <p:cNvSpPr>
                <a:spLocks noChangeArrowheads="1"/>
              </p:cNvSpPr>
              <p:nvPr/>
            </p:nvSpPr>
            <p:spPr bwMode="auto">
              <a:xfrm>
                <a:off x="5082" y="3816"/>
                <a:ext cx="255" cy="167"/>
              </a:xfrm>
              <a:prstGeom prst="ellipse">
                <a:avLst/>
              </a:prstGeom>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r>
                  <a:rPr kumimoji="0" lang="en-US" altLang="zh-CN" sz="1400" b="0" i="1">
                    <a:latin typeface="Times New Roman" panose="02020603050405020304" pitchFamily="18" charset="0"/>
                  </a:rPr>
                  <a:t>CPU</a:t>
                </a:r>
              </a:p>
            </p:txBody>
          </p:sp>
          <p:sp useBgFill="1">
            <p:nvSpPr>
              <p:cNvPr id="40990" name="Oval 49">
                <a:extLst>
                  <a:ext uri="{FF2B5EF4-FFF2-40B4-BE49-F238E27FC236}">
                    <a16:creationId xmlns:a16="http://schemas.microsoft.com/office/drawing/2014/main" id="{FF144250-666C-4E4C-915E-383472402247}"/>
                  </a:ext>
                </a:extLst>
              </p:cNvPr>
              <p:cNvSpPr>
                <a:spLocks noChangeArrowheads="1"/>
              </p:cNvSpPr>
              <p:nvPr/>
            </p:nvSpPr>
            <p:spPr bwMode="auto">
              <a:xfrm>
                <a:off x="5398" y="3816"/>
                <a:ext cx="255" cy="167"/>
              </a:xfrm>
              <a:prstGeom prst="ellipse">
                <a:avLst/>
              </a:prstGeom>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r>
                  <a:rPr kumimoji="0" lang="en-US" altLang="zh-CN" sz="1400" b="0" i="1">
                    <a:latin typeface="Times New Roman" panose="02020603050405020304" pitchFamily="18" charset="0"/>
                  </a:rPr>
                  <a:t>CPU</a:t>
                </a:r>
              </a:p>
            </p:txBody>
          </p:sp>
        </p:grpSp>
        <p:sp>
          <p:nvSpPr>
            <p:cNvPr id="40977" name="Line 50">
              <a:extLst>
                <a:ext uri="{FF2B5EF4-FFF2-40B4-BE49-F238E27FC236}">
                  <a16:creationId xmlns:a16="http://schemas.microsoft.com/office/drawing/2014/main" id="{68AE121C-1037-4315-AE2E-9356B5E302BD}"/>
                </a:ext>
              </a:extLst>
            </p:cNvPr>
            <p:cNvSpPr>
              <a:spLocks noChangeShapeType="1"/>
            </p:cNvSpPr>
            <p:nvPr/>
          </p:nvSpPr>
          <p:spPr bwMode="auto">
            <a:xfrm>
              <a:off x="4077" y="4067"/>
              <a:ext cx="621" cy="0"/>
            </a:xfrm>
            <a:prstGeom prst="line">
              <a:avLst/>
            </a:prstGeom>
            <a:noFill/>
            <a:ln w="12700">
              <a:solidFill>
                <a:srgbClr val="FC01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0968" name="Line 53">
            <a:extLst>
              <a:ext uri="{FF2B5EF4-FFF2-40B4-BE49-F238E27FC236}">
                <a16:creationId xmlns:a16="http://schemas.microsoft.com/office/drawing/2014/main" id="{E16F3D76-9511-4D37-A51E-F6F86BA04BBC}"/>
              </a:ext>
            </a:extLst>
          </p:cNvPr>
          <p:cNvSpPr>
            <a:spLocks noChangeShapeType="1"/>
          </p:cNvSpPr>
          <p:nvPr/>
        </p:nvSpPr>
        <p:spPr bwMode="auto">
          <a:xfrm>
            <a:off x="3382963" y="1614488"/>
            <a:ext cx="406400" cy="0"/>
          </a:xfrm>
          <a:prstGeom prst="line">
            <a:avLst/>
          </a:prstGeom>
          <a:noFill/>
          <a:ln w="50800">
            <a:solidFill>
              <a:srgbClr val="037C0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69" name="Line 54">
            <a:extLst>
              <a:ext uri="{FF2B5EF4-FFF2-40B4-BE49-F238E27FC236}">
                <a16:creationId xmlns:a16="http://schemas.microsoft.com/office/drawing/2014/main" id="{76DE7BF1-0864-400A-A3F2-AAFBF5AE12C5}"/>
              </a:ext>
            </a:extLst>
          </p:cNvPr>
          <p:cNvSpPr>
            <a:spLocks noChangeShapeType="1"/>
          </p:cNvSpPr>
          <p:nvPr/>
        </p:nvSpPr>
        <p:spPr bwMode="auto">
          <a:xfrm>
            <a:off x="6286500" y="1641475"/>
            <a:ext cx="520700" cy="0"/>
          </a:xfrm>
          <a:prstGeom prst="line">
            <a:avLst/>
          </a:prstGeom>
          <a:noFill/>
          <a:ln w="12700">
            <a:solidFill>
              <a:srgbClr val="FC012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70" name="Text Box 55">
            <a:extLst>
              <a:ext uri="{FF2B5EF4-FFF2-40B4-BE49-F238E27FC236}">
                <a16:creationId xmlns:a16="http://schemas.microsoft.com/office/drawing/2014/main" id="{7CD29A58-DEFB-4A89-A48C-32FB284C49D5}"/>
              </a:ext>
            </a:extLst>
          </p:cNvPr>
          <p:cNvSpPr txBox="1">
            <a:spLocks noChangeArrowheads="1"/>
          </p:cNvSpPr>
          <p:nvPr/>
        </p:nvSpPr>
        <p:spPr bwMode="auto">
          <a:xfrm>
            <a:off x="1139825" y="1333500"/>
            <a:ext cx="6029325" cy="5191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FontTx/>
              <a:buNone/>
            </a:pPr>
            <a:r>
              <a:rPr kumimoji="0" lang="zh-CN" altLang="zh-CN" sz="2800" b="0" dirty="0">
                <a:latin typeface="Times New Roman" panose="02020603050405020304" pitchFamily="18" charset="0"/>
              </a:rPr>
              <a:t>(</a:t>
            </a:r>
            <a:r>
              <a:rPr kumimoji="0" lang="en-US" altLang="zh-CN" sz="2800" b="0" dirty="0">
                <a:latin typeface="Times New Roman" panose="02020603050405020304" pitchFamily="18" charset="0"/>
              </a:rPr>
              <a:t>Fast Access=“     “, Slow Access=“     “)</a:t>
            </a:r>
          </a:p>
        </p:txBody>
      </p:sp>
    </p:spTree>
  </p:cSld>
  <p:clrMapOvr>
    <a:masterClrMapping/>
  </p:clrMapOvr>
  <p:transition>
    <p:blinds/>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3" name="Rectangle 4">
            <a:extLst>
              <a:ext uri="{FF2B5EF4-FFF2-40B4-BE49-F238E27FC236}">
                <a16:creationId xmlns:a16="http://schemas.microsoft.com/office/drawing/2014/main" id="{FB117646-F4E4-4664-91C5-27007D32D0F1}"/>
              </a:ext>
            </a:extLst>
          </p:cNvPr>
          <p:cNvSpPr>
            <a:spLocks noGrp="1" noChangeArrowheads="1"/>
          </p:cNvSpPr>
          <p:nvPr>
            <p:ph type="body" idx="1"/>
          </p:nvPr>
        </p:nvSpPr>
        <p:spPr>
          <a:xfrm>
            <a:off x="518160" y="1330960"/>
            <a:ext cx="8016240" cy="4765040"/>
          </a:xfrm>
        </p:spPr>
        <p:txBody>
          <a:bodyPr/>
          <a:lstStyle/>
          <a:p>
            <a:pPr eaLnBrk="1" hangingPunct="1"/>
            <a:r>
              <a:rPr lang="zh-CN" altLang="en-US" dirty="0">
                <a:latin typeface="Times New Roman" panose="02020603050405020304" pitchFamily="18" charset="0"/>
              </a:rPr>
              <a:t>网络</a:t>
            </a:r>
            <a:r>
              <a:rPr lang="en-US" altLang="zh-CN" dirty="0">
                <a:latin typeface="Times New Roman" panose="02020603050405020304" pitchFamily="18" charset="0"/>
              </a:rPr>
              <a:t>OS</a:t>
            </a:r>
          </a:p>
          <a:p>
            <a:pPr lvl="1" eaLnBrk="1" hangingPunct="1"/>
            <a:r>
              <a:rPr lang="zh-CN" altLang="en-US" dirty="0">
                <a:latin typeface="Times New Roman" panose="02020603050405020304" pitchFamily="18" charset="0"/>
              </a:rPr>
              <a:t>网络的特征和拓扑结构 </a:t>
            </a:r>
          </a:p>
          <a:p>
            <a:pPr lvl="1" eaLnBrk="1" hangingPunct="1"/>
            <a:r>
              <a:rPr lang="zh-CN" altLang="en-US" dirty="0">
                <a:latin typeface="Times New Roman" panose="02020603050405020304" pitchFamily="18" charset="0"/>
              </a:rPr>
              <a:t>网络</a:t>
            </a:r>
            <a:r>
              <a:rPr lang="en-US" altLang="zh-CN" dirty="0">
                <a:latin typeface="Times New Roman" panose="02020603050405020304" pitchFamily="18" charset="0"/>
              </a:rPr>
              <a:t>OS</a:t>
            </a:r>
            <a:r>
              <a:rPr lang="zh-CN" altLang="en-US" dirty="0">
                <a:latin typeface="Times New Roman" panose="02020603050405020304" pitchFamily="18" charset="0"/>
              </a:rPr>
              <a:t>的模式</a:t>
            </a:r>
          </a:p>
          <a:p>
            <a:pPr lvl="2" eaLnBrk="1" hangingPunct="1"/>
            <a:r>
              <a:rPr lang="zh-CN" altLang="en-US" dirty="0">
                <a:latin typeface="Times New Roman" panose="02020603050405020304" pitchFamily="18" charset="0"/>
              </a:rPr>
              <a:t>对等模式（</a:t>
            </a:r>
            <a:r>
              <a:rPr lang="en-US" altLang="zh-CN" dirty="0">
                <a:latin typeface="Times New Roman" panose="02020603050405020304" pitchFamily="18" charset="0"/>
              </a:rPr>
              <a:t>Peer-to-Peer</a:t>
            </a:r>
            <a:r>
              <a:rPr lang="zh-CN" altLang="en-US" dirty="0">
                <a:latin typeface="Times New Roman" panose="02020603050405020304" pitchFamily="18" charset="0"/>
              </a:rPr>
              <a:t>）</a:t>
            </a:r>
          </a:p>
          <a:p>
            <a:pPr lvl="2" eaLnBrk="1" hangingPunct="1"/>
            <a:r>
              <a:rPr lang="zh-CN" altLang="en-US" dirty="0">
                <a:latin typeface="Times New Roman" panose="02020603050405020304" pitchFamily="18" charset="0"/>
              </a:rPr>
              <a:t>客户</a:t>
            </a:r>
            <a:r>
              <a:rPr lang="en-US" altLang="zh-CN" dirty="0">
                <a:latin typeface="Times New Roman" panose="02020603050405020304" pitchFamily="18" charset="0"/>
              </a:rPr>
              <a:t>/</a:t>
            </a:r>
            <a:r>
              <a:rPr lang="zh-CN" altLang="en-US" dirty="0">
                <a:latin typeface="Times New Roman" panose="02020603050405020304" pitchFamily="18" charset="0"/>
              </a:rPr>
              <a:t>服务器模式（</a:t>
            </a:r>
            <a:r>
              <a:rPr lang="en-US" altLang="zh-CN" dirty="0">
                <a:latin typeface="Times New Roman" panose="02020603050405020304" pitchFamily="18" charset="0"/>
              </a:rPr>
              <a:t>Client/Server</a:t>
            </a:r>
            <a:r>
              <a:rPr lang="zh-CN" altLang="en-US" dirty="0">
                <a:latin typeface="Times New Roman" panose="02020603050405020304" pitchFamily="18" charset="0"/>
              </a:rPr>
              <a:t>）</a:t>
            </a:r>
          </a:p>
          <a:p>
            <a:pPr lvl="2" eaLnBrk="1" hangingPunct="1"/>
            <a:r>
              <a:rPr lang="zh-CN" altLang="en-US" dirty="0">
                <a:latin typeface="Times New Roman" panose="02020603050405020304" pitchFamily="18" charset="0"/>
              </a:rPr>
              <a:t>浏览器</a:t>
            </a:r>
            <a:r>
              <a:rPr lang="en-US" altLang="zh-CN" dirty="0">
                <a:latin typeface="Times New Roman" panose="02020603050405020304" pitchFamily="18" charset="0"/>
              </a:rPr>
              <a:t>/</a:t>
            </a:r>
            <a:r>
              <a:rPr lang="zh-CN" altLang="en-US" dirty="0">
                <a:latin typeface="Times New Roman" panose="02020603050405020304" pitchFamily="18" charset="0"/>
              </a:rPr>
              <a:t>服务器模式（</a:t>
            </a:r>
            <a:r>
              <a:rPr lang="en-US" altLang="zh-CN" dirty="0">
                <a:latin typeface="Times New Roman" panose="02020603050405020304" pitchFamily="18" charset="0"/>
              </a:rPr>
              <a:t>Browser/Server</a:t>
            </a:r>
            <a:r>
              <a:rPr lang="zh-CN" altLang="en-US" dirty="0">
                <a:latin typeface="Times New Roman" panose="02020603050405020304" pitchFamily="18" charset="0"/>
              </a:rPr>
              <a:t>）</a:t>
            </a:r>
          </a:p>
          <a:p>
            <a:pPr lvl="1" eaLnBrk="1" hangingPunct="1"/>
            <a:r>
              <a:rPr lang="zh-CN" altLang="en-US" dirty="0">
                <a:latin typeface="Times New Roman" panose="02020603050405020304" pitchFamily="18" charset="0"/>
              </a:rPr>
              <a:t>网络 </a:t>
            </a:r>
            <a:r>
              <a:rPr lang="en-US" altLang="zh-CN" dirty="0">
                <a:latin typeface="Times New Roman" panose="02020603050405020304" pitchFamily="18" charset="0"/>
              </a:rPr>
              <a:t>OS </a:t>
            </a:r>
            <a:r>
              <a:rPr lang="zh-CN" altLang="en-US" dirty="0">
                <a:latin typeface="Times New Roman" panose="02020603050405020304" pitchFamily="18" charset="0"/>
              </a:rPr>
              <a:t>的功能</a:t>
            </a:r>
          </a:p>
          <a:p>
            <a:pPr lvl="2" eaLnBrk="1" hangingPunct="1"/>
            <a:r>
              <a:rPr lang="zh-CN" altLang="en-US" dirty="0">
                <a:latin typeface="Times New Roman" panose="02020603050405020304" pitchFamily="18" charset="0"/>
              </a:rPr>
              <a:t>网络通信、 资源管理、网络服务、网络管理和互操作能力。</a:t>
            </a:r>
            <a:endParaRPr lang="zh-CN" altLang="en-US" sz="4400" dirty="0"/>
          </a:p>
        </p:txBody>
      </p:sp>
      <p:sp>
        <p:nvSpPr>
          <p:cNvPr id="7" name="标题 2">
            <a:extLst>
              <a:ext uri="{FF2B5EF4-FFF2-40B4-BE49-F238E27FC236}">
                <a16:creationId xmlns:a16="http://schemas.microsoft.com/office/drawing/2014/main" id="{B32FB07D-90BF-4496-A66D-F6D754160DB5}"/>
              </a:ext>
            </a:extLst>
          </p:cNvPr>
          <p:cNvSpPr txBox="1">
            <a:spLocks/>
          </p:cNvSpPr>
          <p:nvPr/>
        </p:nvSpPr>
        <p:spPr>
          <a:xfrm>
            <a:off x="457200" y="150829"/>
            <a:ext cx="6414940" cy="1136559"/>
          </a:xfrm>
          <a:prstGeom prst="rect">
            <a:avLst/>
          </a:prstGeom>
        </p:spPr>
        <p:txBody>
          <a:bodyPr/>
          <a:lstStyle>
            <a:lvl1pPr algn="ctr" rtl="0" eaLnBrk="0" fontAlgn="base" latinLnBrk="1" hangingPunct="0">
              <a:spcBef>
                <a:spcPct val="0"/>
              </a:spcBef>
              <a:spcAft>
                <a:spcPct val="0"/>
              </a:spcAft>
              <a:defRPr sz="3200">
                <a:solidFill>
                  <a:schemeClr val="tx2"/>
                </a:solidFill>
                <a:latin typeface="黑体" panose="02010609060101010101" pitchFamily="49" charset="-122"/>
                <a:ea typeface="黑体" panose="02010609060101010101" pitchFamily="49" charset="-122"/>
                <a:cs typeface="+mj-cs"/>
              </a:defRPr>
            </a:lvl1pPr>
            <a:lvl2pPr algn="ctr" rtl="0" eaLnBrk="0" fontAlgn="base" latinLnBrk="1" hangingPunct="0">
              <a:spcBef>
                <a:spcPct val="0"/>
              </a:spcBef>
              <a:spcAft>
                <a:spcPct val="0"/>
              </a:spcAft>
              <a:defRPr sz="4400">
                <a:solidFill>
                  <a:schemeClr val="tx2"/>
                </a:solidFill>
                <a:latin typeface="HY강B" pitchFamily="18" charset="-127"/>
                <a:ea typeface="宋体" pitchFamily="2" charset="-122"/>
              </a:defRPr>
            </a:lvl2pPr>
            <a:lvl3pPr algn="ctr" rtl="0" eaLnBrk="0" fontAlgn="base" latinLnBrk="1" hangingPunct="0">
              <a:spcBef>
                <a:spcPct val="0"/>
              </a:spcBef>
              <a:spcAft>
                <a:spcPct val="0"/>
              </a:spcAft>
              <a:defRPr sz="4400">
                <a:solidFill>
                  <a:schemeClr val="tx2"/>
                </a:solidFill>
                <a:latin typeface="HY강B" pitchFamily="18" charset="-127"/>
                <a:ea typeface="宋体" pitchFamily="2" charset="-122"/>
              </a:defRPr>
            </a:lvl3pPr>
            <a:lvl4pPr algn="ctr" rtl="0" eaLnBrk="0" fontAlgn="base" latinLnBrk="1" hangingPunct="0">
              <a:spcBef>
                <a:spcPct val="0"/>
              </a:spcBef>
              <a:spcAft>
                <a:spcPct val="0"/>
              </a:spcAft>
              <a:defRPr sz="4400">
                <a:solidFill>
                  <a:schemeClr val="tx2"/>
                </a:solidFill>
                <a:latin typeface="HY강B" pitchFamily="18" charset="-127"/>
                <a:ea typeface="宋体" pitchFamily="2" charset="-122"/>
              </a:defRPr>
            </a:lvl4pPr>
            <a:lvl5pPr algn="ctr" rtl="0" eaLnBrk="0" fontAlgn="base" latinLnBrk="1" hangingPunct="0">
              <a:spcBef>
                <a:spcPct val="0"/>
              </a:spcBef>
              <a:spcAft>
                <a:spcPct val="0"/>
              </a:spcAft>
              <a:defRPr sz="4400">
                <a:solidFill>
                  <a:schemeClr val="tx2"/>
                </a:solidFill>
                <a:latin typeface="HY강B" pitchFamily="18" charset="-127"/>
                <a:ea typeface="宋体" pitchFamily="2" charset="-122"/>
              </a:defRPr>
            </a:lvl5pPr>
            <a:lvl6pPr marL="457200" algn="ctr" rtl="0" fontAlgn="base" latinLnBrk="1">
              <a:spcBef>
                <a:spcPct val="0"/>
              </a:spcBef>
              <a:spcAft>
                <a:spcPct val="0"/>
              </a:spcAft>
              <a:defRPr sz="4400">
                <a:solidFill>
                  <a:schemeClr val="tx2"/>
                </a:solidFill>
                <a:latin typeface="HY강B" pitchFamily="18" charset="-127"/>
                <a:ea typeface="宋体" pitchFamily="2" charset="-122"/>
              </a:defRPr>
            </a:lvl6pPr>
            <a:lvl7pPr marL="914400" algn="ctr" rtl="0" fontAlgn="base" latinLnBrk="1">
              <a:spcBef>
                <a:spcPct val="0"/>
              </a:spcBef>
              <a:spcAft>
                <a:spcPct val="0"/>
              </a:spcAft>
              <a:defRPr sz="4400">
                <a:solidFill>
                  <a:schemeClr val="tx2"/>
                </a:solidFill>
                <a:latin typeface="HY강B" pitchFamily="18" charset="-127"/>
                <a:ea typeface="宋体" pitchFamily="2" charset="-122"/>
              </a:defRPr>
            </a:lvl7pPr>
            <a:lvl8pPr marL="1371600" algn="ctr" rtl="0" fontAlgn="base" latinLnBrk="1">
              <a:spcBef>
                <a:spcPct val="0"/>
              </a:spcBef>
              <a:spcAft>
                <a:spcPct val="0"/>
              </a:spcAft>
              <a:defRPr sz="4400">
                <a:solidFill>
                  <a:schemeClr val="tx2"/>
                </a:solidFill>
                <a:latin typeface="HY강B" pitchFamily="18" charset="-127"/>
                <a:ea typeface="宋体" pitchFamily="2" charset="-122"/>
              </a:defRPr>
            </a:lvl8pPr>
            <a:lvl9pPr marL="1828800" algn="ctr" rtl="0" fontAlgn="base" latinLnBrk="1">
              <a:spcBef>
                <a:spcPct val="0"/>
              </a:spcBef>
              <a:spcAft>
                <a:spcPct val="0"/>
              </a:spcAft>
              <a:defRPr sz="4400">
                <a:solidFill>
                  <a:schemeClr val="tx2"/>
                </a:solidFill>
                <a:latin typeface="HY강B" pitchFamily="18" charset="-127"/>
                <a:ea typeface="宋体" pitchFamily="2" charset="-122"/>
              </a:defRPr>
            </a:lvl9pPr>
          </a:lstStyle>
          <a:p>
            <a:pPr marL="0" marR="0" lvl="0" indent="0" algn="ctr" defTabSz="914400" rtl="0" eaLnBrk="0" fontAlgn="base" latinLnBrk="1" hangingPunct="0">
              <a:lnSpc>
                <a:spcPct val="100000"/>
              </a:lnSpc>
              <a:spcBef>
                <a:spcPct val="0"/>
              </a:spcBef>
              <a:spcAft>
                <a:spcPct val="0"/>
              </a:spcAft>
              <a:buClrTx/>
              <a:buSzTx/>
              <a:buFontTx/>
              <a:buNone/>
              <a:tabLst/>
              <a:defRPr/>
            </a:pPr>
            <a:r>
              <a:rPr kumimoji="1" lang="en-US" altLang="zh-CN" sz="3200" b="0" i="0" u="none" strike="noStrike" kern="0" cap="none" spc="0" normalizeH="0" baseline="0" noProof="0">
                <a:ln>
                  <a:noFill/>
                </a:ln>
                <a:solidFill>
                  <a:srgbClr val="000000"/>
                </a:solidFill>
                <a:effectLst/>
                <a:uLnTx/>
                <a:uFillTx/>
                <a:latin typeface="楷体_GB2312" pitchFamily="49" charset="-122"/>
                <a:ea typeface="黑体" panose="02010609060101010101" pitchFamily="49" charset="-122"/>
                <a:cs typeface="+mj-cs"/>
              </a:rPr>
              <a:t>1.2    OS </a:t>
            </a:r>
            <a:r>
              <a:rPr kumimoji="1" lang="zh-CN" altLang="en-US" sz="3200" b="0" i="0" u="none" strike="noStrike" kern="0" cap="none" spc="0" normalizeH="0" baseline="0" noProof="0">
                <a:ln>
                  <a:noFill/>
                </a:ln>
                <a:solidFill>
                  <a:srgbClr val="000000"/>
                </a:solidFill>
                <a:effectLst/>
                <a:uLnTx/>
                <a:uFillTx/>
                <a:latin typeface="楷体_GB2312" pitchFamily="49" charset="-122"/>
                <a:ea typeface="黑体" panose="02010609060101010101" pitchFamily="49" charset="-122"/>
                <a:cs typeface="+mj-cs"/>
              </a:rPr>
              <a:t>的发展过程</a:t>
            </a:r>
            <a:endParaRPr kumimoji="0" lang="zh-CN" altLang="en-US" sz="32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j-cs"/>
            </a:endParaRPr>
          </a:p>
        </p:txBody>
      </p:sp>
    </p:spTree>
  </p:cSld>
  <p:clrMapOvr>
    <a:masterClrMapping/>
  </p:clrMapOvr>
  <p:transition>
    <p:blinds/>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7" name="Picture 2" descr="13_1">
            <a:extLst>
              <a:ext uri="{FF2B5EF4-FFF2-40B4-BE49-F238E27FC236}">
                <a16:creationId xmlns:a16="http://schemas.microsoft.com/office/drawing/2014/main" id="{2BE11B60-B08F-47FD-A524-E1DD299390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0"/>
            <a:ext cx="7315200" cy="677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8" name="Rectangle 5">
            <a:extLst>
              <a:ext uri="{FF2B5EF4-FFF2-40B4-BE49-F238E27FC236}">
                <a16:creationId xmlns:a16="http://schemas.microsoft.com/office/drawing/2014/main" id="{B599241F-7D91-45FB-9360-E161079CFAC2}"/>
              </a:ext>
            </a:extLst>
          </p:cNvPr>
          <p:cNvSpPr>
            <a:spLocks noChangeArrowheads="1"/>
          </p:cNvSpPr>
          <p:nvPr/>
        </p:nvSpPr>
        <p:spPr bwMode="auto">
          <a:xfrm>
            <a:off x="1676400" y="6400800"/>
            <a:ext cx="1371600" cy="3810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FontTx/>
              <a:buNone/>
            </a:pPr>
            <a:endParaRPr lang="zh-CN" altLang="en-US" sz="2400" b="0"/>
          </a:p>
        </p:txBody>
      </p:sp>
    </p:spTree>
  </p:cSld>
  <p:clrMapOvr>
    <a:masterClrMapping/>
  </p:clrMapOvr>
  <p:transition>
    <p:blinds/>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61" name="Picture 2" descr="13_6">
            <a:extLst>
              <a:ext uri="{FF2B5EF4-FFF2-40B4-BE49-F238E27FC236}">
                <a16:creationId xmlns:a16="http://schemas.microsoft.com/office/drawing/2014/main" id="{75E68479-4E7C-4D02-8A49-25012F6717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1" y="304800"/>
            <a:ext cx="5283199" cy="5817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2" name="Rectangle 5">
            <a:extLst>
              <a:ext uri="{FF2B5EF4-FFF2-40B4-BE49-F238E27FC236}">
                <a16:creationId xmlns:a16="http://schemas.microsoft.com/office/drawing/2014/main" id="{6FFE2845-7B6A-440D-AB9D-90522CCD8614}"/>
              </a:ext>
            </a:extLst>
          </p:cNvPr>
          <p:cNvSpPr>
            <a:spLocks noChangeArrowheads="1"/>
          </p:cNvSpPr>
          <p:nvPr/>
        </p:nvSpPr>
        <p:spPr bwMode="auto">
          <a:xfrm>
            <a:off x="1579880" y="5741452"/>
            <a:ext cx="1371600" cy="3810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FontTx/>
              <a:buNone/>
            </a:pPr>
            <a:endParaRPr lang="zh-CN" altLang="en-US" sz="2400" b="0"/>
          </a:p>
        </p:txBody>
      </p:sp>
    </p:spTree>
  </p:cSld>
  <p:clrMapOvr>
    <a:masterClrMapping/>
  </p:clrMapOvr>
  <p:transition>
    <p:blinds/>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日期占位符 3">
            <a:extLst>
              <a:ext uri="{FF2B5EF4-FFF2-40B4-BE49-F238E27FC236}">
                <a16:creationId xmlns:a16="http://schemas.microsoft.com/office/drawing/2014/main" id="{975D4039-1DE1-4833-80FA-419E922B83EA}"/>
              </a:ext>
            </a:extLst>
          </p:cNvPr>
          <p:cNvSpPr>
            <a:spLocks noGrp="1"/>
          </p:cNvSpPr>
          <p:nvPr>
            <p:ph type="dt" sz="quarter" idx="10"/>
          </p:nvPr>
        </p:nvSpPr>
        <p:spPr bwMode="auto">
          <a:xfrm>
            <a:off x="7451725" y="6381750"/>
            <a:ext cx="16922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zh-CN"/>
            </a:defPPr>
            <a:lvl1pPr algn="l" rtl="0" eaLnBrk="1" fontAlgn="base" hangingPunct="1">
              <a:spcBef>
                <a:spcPct val="0"/>
              </a:spcBef>
              <a:spcAft>
                <a:spcPct val="0"/>
              </a:spcAft>
              <a:defRPr kumimoji="0" sz="1400"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FontTx/>
              <a:buNone/>
              <a:defRPr/>
            </a:pPr>
            <a:fld id="{B7AC76D6-610F-4F6C-A058-B00F4A19AC46}" type="datetime1">
              <a:rPr lang="zh-CN" altLang="en-US" smtClean="0"/>
              <a:pPr>
                <a:spcBef>
                  <a:spcPct val="0"/>
                </a:spcBef>
                <a:buClrTx/>
                <a:buFontTx/>
                <a:buNone/>
                <a:defRPr/>
              </a:pPr>
              <a:t>2022/9/18</a:t>
            </a:fld>
            <a:r>
              <a:rPr lang="en-US" altLang="zh-CN"/>
              <a:t>    </a:t>
            </a:r>
            <a:fld id="{0D79E780-8C19-42DE-992B-C0CCA7317FC9}" type="datetime10">
              <a:rPr lang="zh-CN" altLang="en-US" smtClean="0"/>
              <a:pPr>
                <a:spcBef>
                  <a:spcPct val="0"/>
                </a:spcBef>
                <a:buClrTx/>
                <a:buFontTx/>
                <a:buNone/>
                <a:defRPr/>
              </a:pPr>
              <a:t>22:18</a:t>
            </a:fld>
            <a:endParaRPr kumimoji="0" lang="en-US" altLang="zh-CN" sz="1400" b="0"/>
          </a:p>
        </p:txBody>
      </p:sp>
      <p:sp>
        <p:nvSpPr>
          <p:cNvPr id="46083" name="页脚占位符 4">
            <a:extLst>
              <a:ext uri="{FF2B5EF4-FFF2-40B4-BE49-F238E27FC236}">
                <a16:creationId xmlns:a16="http://schemas.microsoft.com/office/drawing/2014/main" id="{DAE5D63B-557D-4223-B0D8-D3CC22478A16}"/>
              </a:ext>
            </a:extLst>
          </p:cNvPr>
          <p:cNvSpPr>
            <a:spLocks noGrp="1"/>
          </p:cNvSpPr>
          <p:nvPr>
            <p:ph type="ftr" sz="quarter" idx="11"/>
          </p:nvPr>
        </p:nvSpPr>
        <p:spPr bwMode="auto">
          <a:xfrm>
            <a:off x="0" y="2209800"/>
            <a:ext cx="533400"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zh-CN"/>
            </a:defPPr>
            <a:lvl1pPr algn="ctr" rtl="0" eaLnBrk="1" fontAlgn="base" hangingPunct="1">
              <a:spcBef>
                <a:spcPct val="0"/>
              </a:spcBef>
              <a:spcAft>
                <a:spcPct val="0"/>
              </a:spcAft>
              <a:defRPr kumimoji="0" sz="2000" kern="1200">
                <a:solidFill>
                  <a:srgbClr val="9900CC"/>
                </a:solidFill>
                <a:latin typeface="隶书" pitchFamily="49" charset="-122"/>
                <a:ea typeface="隶书" pitchFamily="49" charset="-122"/>
                <a:cs typeface="+mn-cs"/>
              </a:defRPr>
            </a:lvl1pPr>
            <a:lvl2pPr marL="4572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FontTx/>
              <a:buNone/>
            </a:pPr>
            <a:r>
              <a:rPr lang="zh-CN" altLang="en-US"/>
              <a:t>操作系统原理</a:t>
            </a:r>
            <a:r>
              <a:rPr lang="en-US" altLang="zh-CN"/>
              <a:t>|</a:t>
            </a:r>
            <a:r>
              <a:rPr lang="zh-CN" altLang="en-US"/>
              <a:t>操作系统引论</a:t>
            </a:r>
            <a:endParaRPr kumimoji="0" lang="zh-CN" altLang="en-US" sz="2000" b="0">
              <a:solidFill>
                <a:srgbClr val="9900CC"/>
              </a:solidFill>
              <a:latin typeface="隶书" panose="02010509060101010101" pitchFamily="49" charset="-122"/>
              <a:ea typeface="隶书" panose="02010509060101010101" pitchFamily="49" charset="-122"/>
            </a:endParaRPr>
          </a:p>
        </p:txBody>
      </p:sp>
      <p:sp>
        <p:nvSpPr>
          <p:cNvPr id="46084" name="灯片编号占位符 5">
            <a:extLst>
              <a:ext uri="{FF2B5EF4-FFF2-40B4-BE49-F238E27FC236}">
                <a16:creationId xmlns:a16="http://schemas.microsoft.com/office/drawing/2014/main" id="{12C26CBF-2386-49AC-9A40-337C8DA0985E}"/>
              </a:ext>
            </a:extLst>
          </p:cNvPr>
          <p:cNvSpPr>
            <a:spLocks noGrp="1"/>
          </p:cNvSpPr>
          <p:nvPr>
            <p:ph type="sldNum" sz="quarter" idx="12"/>
          </p:nvPr>
        </p:nvSpPr>
        <p:spPr bwMode="auto">
          <a:xfrm>
            <a:off x="0" y="57912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zh-CN"/>
            </a:defPPr>
            <a:lvl1pPr algn="ctr" rtl="0" eaLnBrk="1" fontAlgn="base" hangingPunct="1">
              <a:spcBef>
                <a:spcPct val="0"/>
              </a:spcBef>
              <a:spcAft>
                <a:spcPct val="0"/>
              </a:spcAft>
              <a:defRPr kumimoji="0" sz="1600" b="1" kern="1200">
                <a:solidFill>
                  <a:srgbClr val="9900CC"/>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9pPr>
          </a:lstStyle>
          <a:p>
            <a:pPr>
              <a:spcBef>
                <a:spcPct val="0"/>
              </a:spcBef>
              <a:buClrTx/>
              <a:buFontTx/>
              <a:buNone/>
              <a:defRPr/>
            </a:pPr>
            <a:fld id="{A638DC07-C193-4F53-BA0E-9956AED7D99E}" type="slidenum">
              <a:rPr lang="en-US" altLang="zh-CN" smtClean="0"/>
              <a:pPr>
                <a:spcBef>
                  <a:spcPct val="0"/>
                </a:spcBef>
                <a:buClrTx/>
                <a:buFontTx/>
                <a:buNone/>
                <a:defRPr/>
              </a:pPr>
              <a:t>49</a:t>
            </a:fld>
            <a:endParaRPr kumimoji="0" lang="en-US" altLang="zh-CN" sz="1600">
              <a:solidFill>
                <a:srgbClr val="9900CC"/>
              </a:solidFill>
            </a:endParaRPr>
          </a:p>
        </p:txBody>
      </p:sp>
      <p:pic>
        <p:nvPicPr>
          <p:cNvPr id="46085" name="Picture 1026" descr="13_10">
            <a:extLst>
              <a:ext uri="{FF2B5EF4-FFF2-40B4-BE49-F238E27FC236}">
                <a16:creationId xmlns:a16="http://schemas.microsoft.com/office/drawing/2014/main" id="{0F0DFE54-17DF-4B06-B301-BABC725B55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99" y="304800"/>
            <a:ext cx="9157987" cy="655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6" name="Rectangle 1029">
            <a:extLst>
              <a:ext uri="{FF2B5EF4-FFF2-40B4-BE49-F238E27FC236}">
                <a16:creationId xmlns:a16="http://schemas.microsoft.com/office/drawing/2014/main" id="{366B0806-7B21-4791-8555-D187E12D1954}"/>
              </a:ext>
            </a:extLst>
          </p:cNvPr>
          <p:cNvSpPr>
            <a:spLocks noChangeArrowheads="1"/>
          </p:cNvSpPr>
          <p:nvPr/>
        </p:nvSpPr>
        <p:spPr bwMode="auto">
          <a:xfrm>
            <a:off x="1638513" y="6391910"/>
            <a:ext cx="1371600" cy="4572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FontTx/>
              <a:buNone/>
            </a:pPr>
            <a:endParaRPr lang="zh-CN" altLang="en-US" sz="2400" b="0"/>
          </a:p>
        </p:txBody>
      </p:sp>
    </p:spTree>
  </p:cSld>
  <p:clrMapOvr>
    <a:masterClrMapping/>
  </p:clrMapOvr>
  <p:transition>
    <p:blinds/>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2050">
            <a:extLst>
              <a:ext uri="{FF2B5EF4-FFF2-40B4-BE49-F238E27FC236}">
                <a16:creationId xmlns:a16="http://schemas.microsoft.com/office/drawing/2014/main" id="{F407FAD2-3A39-446D-9DC9-9860EDF23E57}"/>
              </a:ext>
            </a:extLst>
          </p:cNvPr>
          <p:cNvSpPr>
            <a:spLocks noGrp="1" noChangeArrowheads="1"/>
          </p:cNvSpPr>
          <p:nvPr>
            <p:ph type="title"/>
          </p:nvPr>
        </p:nvSpPr>
        <p:spPr/>
        <p:txBody>
          <a:bodyPr/>
          <a:lstStyle/>
          <a:p>
            <a:pPr algn="ctr" eaLnBrk="1" hangingPunct="1"/>
            <a:r>
              <a:rPr lang="zh-CN" altLang="en-US" dirty="0"/>
              <a:t>课  程  说  明</a:t>
            </a:r>
          </a:p>
        </p:txBody>
      </p:sp>
      <p:sp>
        <p:nvSpPr>
          <p:cNvPr id="5126" name="Rectangle 2051">
            <a:extLst>
              <a:ext uri="{FF2B5EF4-FFF2-40B4-BE49-F238E27FC236}">
                <a16:creationId xmlns:a16="http://schemas.microsoft.com/office/drawing/2014/main" id="{0AE466CF-B608-404A-BF38-18AEE368820F}"/>
              </a:ext>
            </a:extLst>
          </p:cNvPr>
          <p:cNvSpPr>
            <a:spLocks noGrp="1" noChangeArrowheads="1"/>
          </p:cNvSpPr>
          <p:nvPr>
            <p:ph idx="1"/>
          </p:nvPr>
        </p:nvSpPr>
        <p:spPr>
          <a:xfrm>
            <a:off x="451308" y="1438740"/>
            <a:ext cx="8241383" cy="4768703"/>
          </a:xfrm>
          <a:prstGeom prst="rect">
            <a:avLst/>
          </a:prstGeom>
        </p:spPr>
        <p:txBody>
          <a:bodyPr/>
          <a:lstStyle/>
          <a:p>
            <a:pPr eaLnBrk="1" hangingPunct="1">
              <a:lnSpc>
                <a:spcPct val="90000"/>
              </a:lnSpc>
            </a:pPr>
            <a:r>
              <a:rPr lang="en-US" altLang="zh-CN" sz="2400" dirty="0">
                <a:latin typeface="宋体" panose="02010600030101010101" pitchFamily="2" charset="-122"/>
                <a:ea typeface="宋体" panose="02010600030101010101" pitchFamily="2" charset="-122"/>
              </a:rPr>
              <a:t>PTA</a:t>
            </a:r>
          </a:p>
          <a:p>
            <a:pPr marL="0" indent="0" eaLnBrk="1" hangingPunct="1">
              <a:lnSpc>
                <a:spcPct val="90000"/>
              </a:lnSpc>
              <a:buNone/>
            </a:pPr>
            <a:r>
              <a:rPr lang="en-US" altLang="zh-CN" sz="2000" dirty="0">
                <a:latin typeface="宋体" panose="02010600030101010101" pitchFamily="2" charset="-122"/>
                <a:ea typeface="宋体" panose="02010600030101010101" pitchFamily="2" charset="-122"/>
              </a:rPr>
              <a:t>	</a:t>
            </a:r>
            <a:r>
              <a:rPr lang="en-US" altLang="zh-CN" sz="2000" dirty="0">
                <a:latin typeface="宋体" panose="02010600030101010101" pitchFamily="2" charset="-122"/>
                <a:ea typeface="宋体" panose="02010600030101010101" pitchFamily="2" charset="-122"/>
                <a:hlinkClick r:id="rId2"/>
              </a:rPr>
              <a:t>https://pintia.cn</a:t>
            </a:r>
            <a:endParaRPr lang="en-US" altLang="zh-CN" sz="2000" dirty="0">
              <a:latin typeface="宋体" panose="02010600030101010101" pitchFamily="2" charset="-122"/>
              <a:ea typeface="宋体" panose="02010600030101010101" pitchFamily="2" charset="-122"/>
            </a:endParaRPr>
          </a:p>
          <a:p>
            <a:pPr eaLnBrk="1" hangingPunct="1">
              <a:lnSpc>
                <a:spcPct val="90000"/>
              </a:lnSpc>
            </a:pPr>
            <a:r>
              <a:rPr lang="zh-CN" altLang="en-US" sz="2400" dirty="0">
                <a:latin typeface="宋体" panose="02010600030101010101" pitchFamily="2" charset="-122"/>
                <a:ea typeface="宋体" panose="02010600030101010101" pitchFamily="2" charset="-122"/>
              </a:rPr>
              <a:t>功能</a:t>
            </a:r>
            <a:endParaRPr lang="en-US" altLang="zh-CN" sz="2400" dirty="0">
              <a:latin typeface="宋体" panose="02010600030101010101" pitchFamily="2" charset="-122"/>
              <a:ea typeface="宋体" panose="02010600030101010101" pitchFamily="2" charset="-122"/>
            </a:endParaRPr>
          </a:p>
          <a:p>
            <a:pPr lvl="1" eaLnBrk="1" hangingPunct="1">
              <a:lnSpc>
                <a:spcPct val="90000"/>
              </a:lnSpc>
            </a:pPr>
            <a:r>
              <a:rPr lang="zh-CN" altLang="en-US" sz="2000" dirty="0">
                <a:latin typeface="宋体" panose="02010600030101010101" pitchFamily="2" charset="-122"/>
                <a:ea typeface="宋体" panose="02010600030101010101" pitchFamily="2" charset="-122"/>
              </a:rPr>
              <a:t>课程作业</a:t>
            </a:r>
            <a:endParaRPr lang="en-US" altLang="zh-CN" sz="2000" dirty="0">
              <a:latin typeface="宋体" panose="02010600030101010101" pitchFamily="2" charset="-122"/>
              <a:ea typeface="宋体" panose="02010600030101010101" pitchFamily="2" charset="-122"/>
            </a:endParaRPr>
          </a:p>
          <a:p>
            <a:pPr lvl="1" eaLnBrk="1" hangingPunct="1">
              <a:lnSpc>
                <a:spcPct val="90000"/>
              </a:lnSpc>
            </a:pPr>
            <a:r>
              <a:rPr lang="zh-CN" altLang="en-US" sz="2000" dirty="0">
                <a:latin typeface="宋体" panose="02010600030101010101" pitchFamily="2" charset="-122"/>
                <a:ea typeface="宋体" panose="02010600030101010101" pitchFamily="2" charset="-122"/>
              </a:rPr>
              <a:t>半期考试</a:t>
            </a:r>
            <a:endParaRPr lang="en-US" altLang="zh-CN" sz="2000" dirty="0">
              <a:latin typeface="宋体" panose="02010600030101010101" pitchFamily="2" charset="-122"/>
              <a:ea typeface="宋体" panose="02010600030101010101" pitchFamily="2" charset="-122"/>
            </a:endParaRPr>
          </a:p>
          <a:p>
            <a:pPr lvl="1" eaLnBrk="1" hangingPunct="1">
              <a:lnSpc>
                <a:spcPct val="90000"/>
              </a:lnSpc>
            </a:pPr>
            <a:r>
              <a:rPr lang="zh-CN" altLang="en-US" sz="2000" dirty="0">
                <a:latin typeface="宋体" panose="02010600030101010101" pitchFamily="2" charset="-122"/>
                <a:ea typeface="宋体" panose="02010600030101010101" pitchFamily="2" charset="-122"/>
              </a:rPr>
              <a:t>期末考试</a:t>
            </a:r>
            <a:endParaRPr lang="en-US" altLang="zh-CN" sz="2000" dirty="0">
              <a:latin typeface="宋体" panose="02010600030101010101" pitchFamily="2" charset="-122"/>
              <a:ea typeface="宋体" panose="02010600030101010101" pitchFamily="2" charset="-122"/>
            </a:endParaRPr>
          </a:p>
          <a:p>
            <a:pPr eaLnBrk="1" hangingPunct="1">
              <a:lnSpc>
                <a:spcPct val="90000"/>
              </a:lnSpc>
            </a:pPr>
            <a:r>
              <a:rPr lang="zh-CN" altLang="en-US" sz="2400" dirty="0">
                <a:latin typeface="宋体" panose="02010600030101010101" pitchFamily="2" charset="-122"/>
                <a:ea typeface="宋体" panose="02010600030101010101" pitchFamily="2" charset="-122"/>
              </a:rPr>
              <a:t>要求</a:t>
            </a:r>
            <a:endParaRPr lang="en-US" altLang="zh-CN" sz="2400" dirty="0">
              <a:latin typeface="宋体" panose="02010600030101010101" pitchFamily="2" charset="-122"/>
              <a:ea typeface="宋体" panose="02010600030101010101" pitchFamily="2" charset="-122"/>
            </a:endParaRPr>
          </a:p>
          <a:p>
            <a:pPr lvl="1" eaLnBrk="1" hangingPunct="1">
              <a:lnSpc>
                <a:spcPct val="90000"/>
              </a:lnSpc>
            </a:pPr>
            <a:r>
              <a:rPr lang="zh-CN" altLang="en-US" sz="2000" dirty="0">
                <a:latin typeface="宋体" panose="02010600030101010101" pitchFamily="2" charset="-122"/>
                <a:ea typeface="宋体" panose="02010600030101010101" pitchFamily="2" charset="-122"/>
              </a:rPr>
              <a:t>课程作业成绩，共</a:t>
            </a:r>
            <a:r>
              <a:rPr lang="en-US" altLang="zh-CN" sz="2000" dirty="0">
                <a:latin typeface="宋体" panose="02010600030101010101" pitchFamily="2" charset="-122"/>
                <a:ea typeface="宋体" panose="02010600030101010101" pitchFamily="2" charset="-122"/>
              </a:rPr>
              <a:t>6</a:t>
            </a:r>
            <a:r>
              <a:rPr lang="zh-CN" altLang="en-US" sz="2000" dirty="0">
                <a:latin typeface="宋体" panose="02010600030101010101" pitchFamily="2" charset="-122"/>
                <a:ea typeface="宋体" panose="02010600030101010101" pitchFamily="2" charset="-122"/>
              </a:rPr>
              <a:t>次，在规定时间内提交</a:t>
            </a:r>
            <a:endParaRPr lang="en-US" altLang="zh-CN" sz="20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2443960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9" name="Rectangle 1028">
            <a:extLst>
              <a:ext uri="{FF2B5EF4-FFF2-40B4-BE49-F238E27FC236}">
                <a16:creationId xmlns:a16="http://schemas.microsoft.com/office/drawing/2014/main" id="{10EB9A78-7B32-48A1-91F3-DC47E40B6517}"/>
              </a:ext>
            </a:extLst>
          </p:cNvPr>
          <p:cNvSpPr>
            <a:spLocks noGrp="1" noChangeArrowheads="1"/>
          </p:cNvSpPr>
          <p:nvPr>
            <p:ph idx="1"/>
          </p:nvPr>
        </p:nvSpPr>
        <p:spPr/>
        <p:txBody>
          <a:bodyPr/>
          <a:lstStyle/>
          <a:p>
            <a:pPr eaLnBrk="1" hangingPunct="1"/>
            <a:r>
              <a:rPr lang="zh-CN" altLang="en-US">
                <a:latin typeface="Times New Roman" panose="02020603050405020304" pitchFamily="18" charset="0"/>
              </a:rPr>
              <a:t>分布式</a:t>
            </a:r>
            <a:r>
              <a:rPr lang="en-US" altLang="zh-CN">
                <a:latin typeface="Times New Roman" panose="02020603050405020304" pitchFamily="18" charset="0"/>
              </a:rPr>
              <a:t>OS</a:t>
            </a:r>
          </a:p>
          <a:p>
            <a:pPr lvl="1" eaLnBrk="1" hangingPunct="1"/>
            <a:r>
              <a:rPr lang="zh-CN" altLang="en-US">
                <a:latin typeface="Times New Roman" panose="02020603050405020304" pitchFamily="18" charset="0"/>
              </a:rPr>
              <a:t>分布式系统</a:t>
            </a:r>
          </a:p>
          <a:p>
            <a:pPr lvl="2" eaLnBrk="1" hangingPunct="1"/>
            <a:r>
              <a:rPr lang="zh-CN" altLang="en-US">
                <a:latin typeface="Times New Roman" panose="02020603050405020304" pitchFamily="18" charset="0"/>
              </a:rPr>
              <a:t>任意两台计算机可以通过通信来交换信息</a:t>
            </a:r>
          </a:p>
          <a:p>
            <a:pPr lvl="2" eaLnBrk="1" hangingPunct="1"/>
            <a:r>
              <a:rPr lang="zh-CN" altLang="en-US">
                <a:latin typeface="Times New Roman" panose="02020603050405020304" pitchFamily="18" charset="0"/>
              </a:rPr>
              <a:t>一个程序可以分布于</a:t>
            </a:r>
            <a:r>
              <a:rPr lang="en-US" altLang="zh-CN">
                <a:latin typeface="Times New Roman" panose="02020603050405020304" pitchFamily="18" charset="0"/>
              </a:rPr>
              <a:t>N </a:t>
            </a:r>
            <a:r>
              <a:rPr lang="zh-CN" altLang="en-US">
                <a:latin typeface="Times New Roman" panose="02020603050405020304" pitchFamily="18" charset="0"/>
              </a:rPr>
              <a:t>台计算机上并行地运行</a:t>
            </a:r>
          </a:p>
          <a:p>
            <a:pPr lvl="2" eaLnBrk="1" hangingPunct="1"/>
            <a:r>
              <a:rPr lang="zh-CN" altLang="en-US">
                <a:latin typeface="Times New Roman" panose="02020603050405020304" pitchFamily="18" charset="0"/>
              </a:rPr>
              <a:t>资源为所有用户共享</a:t>
            </a:r>
          </a:p>
          <a:p>
            <a:pPr lvl="2" eaLnBrk="1" hangingPunct="1"/>
            <a:r>
              <a:rPr lang="zh-CN" altLang="en-US">
                <a:latin typeface="Times New Roman" panose="02020603050405020304" pitchFamily="18" charset="0"/>
              </a:rPr>
              <a:t>各台计算机无主次之分</a:t>
            </a:r>
          </a:p>
          <a:p>
            <a:pPr lvl="1" eaLnBrk="1" hangingPunct="1"/>
            <a:r>
              <a:rPr lang="zh-CN" altLang="en-US">
                <a:latin typeface="Times New Roman" panose="02020603050405020304" pitchFamily="18" charset="0"/>
              </a:rPr>
              <a:t>优点：坚定性强，维护方便，易于扩充，高效率，经济性好。</a:t>
            </a:r>
            <a:endParaRPr lang="zh-CN" altLang="en-US" sz="4000"/>
          </a:p>
        </p:txBody>
      </p:sp>
      <p:sp>
        <p:nvSpPr>
          <p:cNvPr id="8" name="标题 2">
            <a:extLst>
              <a:ext uri="{FF2B5EF4-FFF2-40B4-BE49-F238E27FC236}">
                <a16:creationId xmlns:a16="http://schemas.microsoft.com/office/drawing/2014/main" id="{168B6EEF-CA7C-4378-94CB-FBF0EF10535C}"/>
              </a:ext>
            </a:extLst>
          </p:cNvPr>
          <p:cNvSpPr txBox="1">
            <a:spLocks/>
          </p:cNvSpPr>
          <p:nvPr/>
        </p:nvSpPr>
        <p:spPr>
          <a:xfrm>
            <a:off x="457200" y="150829"/>
            <a:ext cx="6414940" cy="1136559"/>
          </a:xfrm>
          <a:prstGeom prst="rect">
            <a:avLst/>
          </a:prstGeom>
        </p:spPr>
        <p:txBody>
          <a:bodyPr/>
          <a:lstStyle>
            <a:lvl1pPr algn="ctr" rtl="0" eaLnBrk="0" fontAlgn="base" latinLnBrk="1" hangingPunct="0">
              <a:spcBef>
                <a:spcPct val="0"/>
              </a:spcBef>
              <a:spcAft>
                <a:spcPct val="0"/>
              </a:spcAft>
              <a:defRPr sz="3200">
                <a:solidFill>
                  <a:schemeClr val="tx2"/>
                </a:solidFill>
                <a:latin typeface="黑体" panose="02010609060101010101" pitchFamily="49" charset="-122"/>
                <a:ea typeface="黑体" panose="02010609060101010101" pitchFamily="49" charset="-122"/>
                <a:cs typeface="+mj-cs"/>
              </a:defRPr>
            </a:lvl1pPr>
            <a:lvl2pPr algn="ctr" rtl="0" eaLnBrk="0" fontAlgn="base" latinLnBrk="1" hangingPunct="0">
              <a:spcBef>
                <a:spcPct val="0"/>
              </a:spcBef>
              <a:spcAft>
                <a:spcPct val="0"/>
              </a:spcAft>
              <a:defRPr sz="4400">
                <a:solidFill>
                  <a:schemeClr val="tx2"/>
                </a:solidFill>
                <a:latin typeface="HY강B" pitchFamily="18" charset="-127"/>
                <a:ea typeface="宋体" pitchFamily="2" charset="-122"/>
              </a:defRPr>
            </a:lvl2pPr>
            <a:lvl3pPr algn="ctr" rtl="0" eaLnBrk="0" fontAlgn="base" latinLnBrk="1" hangingPunct="0">
              <a:spcBef>
                <a:spcPct val="0"/>
              </a:spcBef>
              <a:spcAft>
                <a:spcPct val="0"/>
              </a:spcAft>
              <a:defRPr sz="4400">
                <a:solidFill>
                  <a:schemeClr val="tx2"/>
                </a:solidFill>
                <a:latin typeface="HY강B" pitchFamily="18" charset="-127"/>
                <a:ea typeface="宋体" pitchFamily="2" charset="-122"/>
              </a:defRPr>
            </a:lvl3pPr>
            <a:lvl4pPr algn="ctr" rtl="0" eaLnBrk="0" fontAlgn="base" latinLnBrk="1" hangingPunct="0">
              <a:spcBef>
                <a:spcPct val="0"/>
              </a:spcBef>
              <a:spcAft>
                <a:spcPct val="0"/>
              </a:spcAft>
              <a:defRPr sz="4400">
                <a:solidFill>
                  <a:schemeClr val="tx2"/>
                </a:solidFill>
                <a:latin typeface="HY강B" pitchFamily="18" charset="-127"/>
                <a:ea typeface="宋体" pitchFamily="2" charset="-122"/>
              </a:defRPr>
            </a:lvl4pPr>
            <a:lvl5pPr algn="ctr" rtl="0" eaLnBrk="0" fontAlgn="base" latinLnBrk="1" hangingPunct="0">
              <a:spcBef>
                <a:spcPct val="0"/>
              </a:spcBef>
              <a:spcAft>
                <a:spcPct val="0"/>
              </a:spcAft>
              <a:defRPr sz="4400">
                <a:solidFill>
                  <a:schemeClr val="tx2"/>
                </a:solidFill>
                <a:latin typeface="HY강B" pitchFamily="18" charset="-127"/>
                <a:ea typeface="宋体" pitchFamily="2" charset="-122"/>
              </a:defRPr>
            </a:lvl5pPr>
            <a:lvl6pPr marL="457200" algn="ctr" rtl="0" fontAlgn="base" latinLnBrk="1">
              <a:spcBef>
                <a:spcPct val="0"/>
              </a:spcBef>
              <a:spcAft>
                <a:spcPct val="0"/>
              </a:spcAft>
              <a:defRPr sz="4400">
                <a:solidFill>
                  <a:schemeClr val="tx2"/>
                </a:solidFill>
                <a:latin typeface="HY강B" pitchFamily="18" charset="-127"/>
                <a:ea typeface="宋体" pitchFamily="2" charset="-122"/>
              </a:defRPr>
            </a:lvl6pPr>
            <a:lvl7pPr marL="914400" algn="ctr" rtl="0" fontAlgn="base" latinLnBrk="1">
              <a:spcBef>
                <a:spcPct val="0"/>
              </a:spcBef>
              <a:spcAft>
                <a:spcPct val="0"/>
              </a:spcAft>
              <a:defRPr sz="4400">
                <a:solidFill>
                  <a:schemeClr val="tx2"/>
                </a:solidFill>
                <a:latin typeface="HY강B" pitchFamily="18" charset="-127"/>
                <a:ea typeface="宋体" pitchFamily="2" charset="-122"/>
              </a:defRPr>
            </a:lvl7pPr>
            <a:lvl8pPr marL="1371600" algn="ctr" rtl="0" fontAlgn="base" latinLnBrk="1">
              <a:spcBef>
                <a:spcPct val="0"/>
              </a:spcBef>
              <a:spcAft>
                <a:spcPct val="0"/>
              </a:spcAft>
              <a:defRPr sz="4400">
                <a:solidFill>
                  <a:schemeClr val="tx2"/>
                </a:solidFill>
                <a:latin typeface="HY강B" pitchFamily="18" charset="-127"/>
                <a:ea typeface="宋体" pitchFamily="2" charset="-122"/>
              </a:defRPr>
            </a:lvl8pPr>
            <a:lvl9pPr marL="1828800" algn="ctr" rtl="0" fontAlgn="base" latinLnBrk="1">
              <a:spcBef>
                <a:spcPct val="0"/>
              </a:spcBef>
              <a:spcAft>
                <a:spcPct val="0"/>
              </a:spcAft>
              <a:defRPr sz="4400">
                <a:solidFill>
                  <a:schemeClr val="tx2"/>
                </a:solidFill>
                <a:latin typeface="HY강B" pitchFamily="18" charset="-127"/>
                <a:ea typeface="宋体" pitchFamily="2" charset="-122"/>
              </a:defRPr>
            </a:lvl9pPr>
          </a:lstStyle>
          <a:p>
            <a:pPr marL="0" marR="0" lvl="0" indent="0" algn="ctr" defTabSz="914400" rtl="0" eaLnBrk="0" fontAlgn="base" latinLnBrk="1" hangingPunct="0">
              <a:lnSpc>
                <a:spcPct val="100000"/>
              </a:lnSpc>
              <a:spcBef>
                <a:spcPct val="0"/>
              </a:spcBef>
              <a:spcAft>
                <a:spcPct val="0"/>
              </a:spcAft>
              <a:buClrTx/>
              <a:buSzTx/>
              <a:buFontTx/>
              <a:buNone/>
              <a:tabLst/>
              <a:defRPr/>
            </a:pPr>
            <a:r>
              <a:rPr kumimoji="1" lang="en-US" altLang="zh-CN" sz="3200" b="0" i="0" u="none" strike="noStrike" kern="0" cap="none" spc="0" normalizeH="0" baseline="0" noProof="0">
                <a:ln>
                  <a:noFill/>
                </a:ln>
                <a:solidFill>
                  <a:srgbClr val="000000"/>
                </a:solidFill>
                <a:effectLst/>
                <a:uLnTx/>
                <a:uFillTx/>
                <a:latin typeface="楷体_GB2312" pitchFamily="49" charset="-122"/>
                <a:ea typeface="黑体" panose="02010609060101010101" pitchFamily="49" charset="-122"/>
                <a:cs typeface="+mj-cs"/>
              </a:rPr>
              <a:t>1.2    OS </a:t>
            </a:r>
            <a:r>
              <a:rPr kumimoji="1" lang="zh-CN" altLang="en-US" sz="3200" b="0" i="0" u="none" strike="noStrike" kern="0" cap="none" spc="0" normalizeH="0" baseline="0" noProof="0">
                <a:ln>
                  <a:noFill/>
                </a:ln>
                <a:solidFill>
                  <a:srgbClr val="000000"/>
                </a:solidFill>
                <a:effectLst/>
                <a:uLnTx/>
                <a:uFillTx/>
                <a:latin typeface="楷体_GB2312" pitchFamily="49" charset="-122"/>
                <a:ea typeface="黑体" panose="02010609060101010101" pitchFamily="49" charset="-122"/>
                <a:cs typeface="+mj-cs"/>
              </a:rPr>
              <a:t>的发展过程</a:t>
            </a:r>
            <a:endParaRPr kumimoji="0" lang="zh-CN" altLang="en-US" sz="32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j-cs"/>
            </a:endParaRPr>
          </a:p>
        </p:txBody>
      </p:sp>
    </p:spTree>
  </p:cSld>
  <p:clrMapOvr>
    <a:masterClrMapping/>
  </p:clrMapOvr>
  <p:transition>
    <p:blinds/>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3" name="Rectangle 4">
            <a:extLst>
              <a:ext uri="{FF2B5EF4-FFF2-40B4-BE49-F238E27FC236}">
                <a16:creationId xmlns:a16="http://schemas.microsoft.com/office/drawing/2014/main" id="{F18441C0-1947-4F7F-973E-6E25E19A74E1}"/>
              </a:ext>
            </a:extLst>
          </p:cNvPr>
          <p:cNvSpPr>
            <a:spLocks noGrp="1" noChangeArrowheads="1"/>
          </p:cNvSpPr>
          <p:nvPr>
            <p:ph type="body" idx="1"/>
          </p:nvPr>
        </p:nvSpPr>
        <p:spPr/>
        <p:txBody>
          <a:bodyPr/>
          <a:lstStyle/>
          <a:p>
            <a:pPr lvl="1" eaLnBrk="1" hangingPunct="1"/>
            <a:r>
              <a:rPr lang="zh-CN" altLang="en-US">
                <a:latin typeface="Times New Roman" panose="02020603050405020304" pitchFamily="18" charset="0"/>
              </a:rPr>
              <a:t>分布式</a:t>
            </a:r>
            <a:r>
              <a:rPr lang="en-US" altLang="zh-CN">
                <a:latin typeface="Times New Roman" panose="02020603050405020304" pitchFamily="18" charset="0"/>
              </a:rPr>
              <a:t>OS</a:t>
            </a:r>
            <a:r>
              <a:rPr lang="zh-CN" altLang="en-US">
                <a:latin typeface="Times New Roman" panose="02020603050405020304" pitchFamily="18" charset="0"/>
              </a:rPr>
              <a:t>：管理分布式系统资源的</a:t>
            </a:r>
            <a:r>
              <a:rPr lang="en-US" altLang="zh-CN">
                <a:latin typeface="Times New Roman" panose="02020603050405020304" pitchFamily="18" charset="0"/>
              </a:rPr>
              <a:t>OS</a:t>
            </a:r>
            <a:r>
              <a:rPr lang="zh-CN" altLang="en-US">
                <a:latin typeface="Times New Roman" panose="02020603050405020304" pitchFamily="18" charset="0"/>
              </a:rPr>
              <a:t>。</a:t>
            </a:r>
          </a:p>
          <a:p>
            <a:pPr lvl="1" eaLnBrk="1" hangingPunct="1"/>
            <a:r>
              <a:rPr lang="zh-CN" altLang="en-US">
                <a:latin typeface="Times New Roman" panose="02020603050405020304" pitchFamily="18" charset="0"/>
              </a:rPr>
              <a:t>分布式</a:t>
            </a:r>
            <a:r>
              <a:rPr lang="en-US" altLang="zh-CN">
                <a:latin typeface="Times New Roman" panose="02020603050405020304" pitchFamily="18" charset="0"/>
              </a:rPr>
              <a:t>OS</a:t>
            </a:r>
            <a:r>
              <a:rPr lang="zh-CN" altLang="en-US">
                <a:latin typeface="Times New Roman" panose="02020603050405020304" pitchFamily="18" charset="0"/>
              </a:rPr>
              <a:t>与网络</a:t>
            </a:r>
            <a:r>
              <a:rPr lang="en-US" altLang="zh-CN">
                <a:latin typeface="Times New Roman" panose="02020603050405020304" pitchFamily="18" charset="0"/>
              </a:rPr>
              <a:t>OS </a:t>
            </a:r>
            <a:r>
              <a:rPr lang="zh-CN" altLang="en-US">
                <a:latin typeface="Times New Roman" panose="02020603050405020304" pitchFamily="18" charset="0"/>
              </a:rPr>
              <a:t>的区别</a:t>
            </a:r>
          </a:p>
          <a:p>
            <a:pPr lvl="2" eaLnBrk="1" hangingPunct="1"/>
            <a:r>
              <a:rPr lang="zh-CN" altLang="en-US">
                <a:latin typeface="Times New Roman" panose="02020603050405020304" pitchFamily="18" charset="0"/>
              </a:rPr>
              <a:t>要求一个统一的</a:t>
            </a:r>
            <a:r>
              <a:rPr lang="en-US" altLang="zh-CN">
                <a:latin typeface="Times New Roman" panose="02020603050405020304" pitchFamily="18" charset="0"/>
              </a:rPr>
              <a:t>OS </a:t>
            </a:r>
            <a:r>
              <a:rPr lang="zh-CN" altLang="en-US">
                <a:latin typeface="Times New Roman" panose="02020603050405020304" pitchFamily="18" charset="0"/>
              </a:rPr>
              <a:t>，实现系统操作的统一性；</a:t>
            </a:r>
          </a:p>
          <a:p>
            <a:pPr lvl="2" eaLnBrk="1" hangingPunct="1"/>
            <a:r>
              <a:rPr lang="zh-CN" altLang="en-US">
                <a:latin typeface="Times New Roman" panose="02020603050405020304" pitchFamily="18" charset="0"/>
              </a:rPr>
              <a:t>系统透明性；</a:t>
            </a:r>
          </a:p>
          <a:p>
            <a:pPr lvl="2" eaLnBrk="1" hangingPunct="1"/>
            <a:r>
              <a:rPr lang="zh-CN" altLang="en-US">
                <a:latin typeface="Times New Roman" panose="02020603050405020304" pitchFamily="18" charset="0"/>
              </a:rPr>
              <a:t>分布式系统的基础是网络。</a:t>
            </a:r>
          </a:p>
        </p:txBody>
      </p:sp>
      <p:sp>
        <p:nvSpPr>
          <p:cNvPr id="7" name="标题 2">
            <a:extLst>
              <a:ext uri="{FF2B5EF4-FFF2-40B4-BE49-F238E27FC236}">
                <a16:creationId xmlns:a16="http://schemas.microsoft.com/office/drawing/2014/main" id="{72A89F6B-EB88-413B-9AF0-7DADC292395A}"/>
              </a:ext>
            </a:extLst>
          </p:cNvPr>
          <p:cNvSpPr txBox="1">
            <a:spLocks/>
          </p:cNvSpPr>
          <p:nvPr/>
        </p:nvSpPr>
        <p:spPr>
          <a:xfrm>
            <a:off x="457200" y="150829"/>
            <a:ext cx="6414940" cy="1136559"/>
          </a:xfrm>
          <a:prstGeom prst="rect">
            <a:avLst/>
          </a:prstGeom>
        </p:spPr>
        <p:txBody>
          <a:bodyPr/>
          <a:lstStyle>
            <a:lvl1pPr algn="ctr" rtl="0" eaLnBrk="0" fontAlgn="base" latinLnBrk="1" hangingPunct="0">
              <a:spcBef>
                <a:spcPct val="0"/>
              </a:spcBef>
              <a:spcAft>
                <a:spcPct val="0"/>
              </a:spcAft>
              <a:defRPr sz="3200">
                <a:solidFill>
                  <a:schemeClr val="tx2"/>
                </a:solidFill>
                <a:latin typeface="黑体" panose="02010609060101010101" pitchFamily="49" charset="-122"/>
                <a:ea typeface="黑体" panose="02010609060101010101" pitchFamily="49" charset="-122"/>
                <a:cs typeface="+mj-cs"/>
              </a:defRPr>
            </a:lvl1pPr>
            <a:lvl2pPr algn="ctr" rtl="0" eaLnBrk="0" fontAlgn="base" latinLnBrk="1" hangingPunct="0">
              <a:spcBef>
                <a:spcPct val="0"/>
              </a:spcBef>
              <a:spcAft>
                <a:spcPct val="0"/>
              </a:spcAft>
              <a:defRPr sz="4400">
                <a:solidFill>
                  <a:schemeClr val="tx2"/>
                </a:solidFill>
                <a:latin typeface="HY강B" pitchFamily="18" charset="-127"/>
                <a:ea typeface="宋体" pitchFamily="2" charset="-122"/>
              </a:defRPr>
            </a:lvl2pPr>
            <a:lvl3pPr algn="ctr" rtl="0" eaLnBrk="0" fontAlgn="base" latinLnBrk="1" hangingPunct="0">
              <a:spcBef>
                <a:spcPct val="0"/>
              </a:spcBef>
              <a:spcAft>
                <a:spcPct val="0"/>
              </a:spcAft>
              <a:defRPr sz="4400">
                <a:solidFill>
                  <a:schemeClr val="tx2"/>
                </a:solidFill>
                <a:latin typeface="HY강B" pitchFamily="18" charset="-127"/>
                <a:ea typeface="宋体" pitchFamily="2" charset="-122"/>
              </a:defRPr>
            </a:lvl3pPr>
            <a:lvl4pPr algn="ctr" rtl="0" eaLnBrk="0" fontAlgn="base" latinLnBrk="1" hangingPunct="0">
              <a:spcBef>
                <a:spcPct val="0"/>
              </a:spcBef>
              <a:spcAft>
                <a:spcPct val="0"/>
              </a:spcAft>
              <a:defRPr sz="4400">
                <a:solidFill>
                  <a:schemeClr val="tx2"/>
                </a:solidFill>
                <a:latin typeface="HY강B" pitchFamily="18" charset="-127"/>
                <a:ea typeface="宋体" pitchFamily="2" charset="-122"/>
              </a:defRPr>
            </a:lvl4pPr>
            <a:lvl5pPr algn="ctr" rtl="0" eaLnBrk="0" fontAlgn="base" latinLnBrk="1" hangingPunct="0">
              <a:spcBef>
                <a:spcPct val="0"/>
              </a:spcBef>
              <a:spcAft>
                <a:spcPct val="0"/>
              </a:spcAft>
              <a:defRPr sz="4400">
                <a:solidFill>
                  <a:schemeClr val="tx2"/>
                </a:solidFill>
                <a:latin typeface="HY강B" pitchFamily="18" charset="-127"/>
                <a:ea typeface="宋体" pitchFamily="2" charset="-122"/>
              </a:defRPr>
            </a:lvl5pPr>
            <a:lvl6pPr marL="457200" algn="ctr" rtl="0" fontAlgn="base" latinLnBrk="1">
              <a:spcBef>
                <a:spcPct val="0"/>
              </a:spcBef>
              <a:spcAft>
                <a:spcPct val="0"/>
              </a:spcAft>
              <a:defRPr sz="4400">
                <a:solidFill>
                  <a:schemeClr val="tx2"/>
                </a:solidFill>
                <a:latin typeface="HY강B" pitchFamily="18" charset="-127"/>
                <a:ea typeface="宋体" pitchFamily="2" charset="-122"/>
              </a:defRPr>
            </a:lvl6pPr>
            <a:lvl7pPr marL="914400" algn="ctr" rtl="0" fontAlgn="base" latinLnBrk="1">
              <a:spcBef>
                <a:spcPct val="0"/>
              </a:spcBef>
              <a:spcAft>
                <a:spcPct val="0"/>
              </a:spcAft>
              <a:defRPr sz="4400">
                <a:solidFill>
                  <a:schemeClr val="tx2"/>
                </a:solidFill>
                <a:latin typeface="HY강B" pitchFamily="18" charset="-127"/>
                <a:ea typeface="宋体" pitchFamily="2" charset="-122"/>
              </a:defRPr>
            </a:lvl7pPr>
            <a:lvl8pPr marL="1371600" algn="ctr" rtl="0" fontAlgn="base" latinLnBrk="1">
              <a:spcBef>
                <a:spcPct val="0"/>
              </a:spcBef>
              <a:spcAft>
                <a:spcPct val="0"/>
              </a:spcAft>
              <a:defRPr sz="4400">
                <a:solidFill>
                  <a:schemeClr val="tx2"/>
                </a:solidFill>
                <a:latin typeface="HY강B" pitchFamily="18" charset="-127"/>
                <a:ea typeface="宋体" pitchFamily="2" charset="-122"/>
              </a:defRPr>
            </a:lvl8pPr>
            <a:lvl9pPr marL="1828800" algn="ctr" rtl="0" fontAlgn="base" latinLnBrk="1">
              <a:spcBef>
                <a:spcPct val="0"/>
              </a:spcBef>
              <a:spcAft>
                <a:spcPct val="0"/>
              </a:spcAft>
              <a:defRPr sz="4400">
                <a:solidFill>
                  <a:schemeClr val="tx2"/>
                </a:solidFill>
                <a:latin typeface="HY강B" pitchFamily="18" charset="-127"/>
                <a:ea typeface="宋体" pitchFamily="2" charset="-122"/>
              </a:defRPr>
            </a:lvl9pPr>
          </a:lstStyle>
          <a:p>
            <a:pPr marL="0" marR="0" lvl="0" indent="0" algn="ctr" defTabSz="914400" rtl="0" eaLnBrk="0" fontAlgn="base" latinLnBrk="1" hangingPunct="0">
              <a:lnSpc>
                <a:spcPct val="100000"/>
              </a:lnSpc>
              <a:spcBef>
                <a:spcPct val="0"/>
              </a:spcBef>
              <a:spcAft>
                <a:spcPct val="0"/>
              </a:spcAft>
              <a:buClrTx/>
              <a:buSzTx/>
              <a:buFontTx/>
              <a:buNone/>
              <a:tabLst/>
              <a:defRPr/>
            </a:pPr>
            <a:r>
              <a:rPr kumimoji="1" lang="en-US" altLang="zh-CN" sz="3200" b="0" i="0" u="none" strike="noStrike" kern="0" cap="none" spc="0" normalizeH="0" baseline="0" noProof="0">
                <a:ln>
                  <a:noFill/>
                </a:ln>
                <a:solidFill>
                  <a:srgbClr val="000000"/>
                </a:solidFill>
                <a:effectLst/>
                <a:uLnTx/>
                <a:uFillTx/>
                <a:latin typeface="楷体_GB2312" pitchFamily="49" charset="-122"/>
                <a:ea typeface="黑体" panose="02010609060101010101" pitchFamily="49" charset="-122"/>
                <a:cs typeface="+mj-cs"/>
              </a:rPr>
              <a:t>1.2    OS </a:t>
            </a:r>
            <a:r>
              <a:rPr kumimoji="1" lang="zh-CN" altLang="en-US" sz="3200" b="0" i="0" u="none" strike="noStrike" kern="0" cap="none" spc="0" normalizeH="0" baseline="0" noProof="0">
                <a:ln>
                  <a:noFill/>
                </a:ln>
                <a:solidFill>
                  <a:srgbClr val="000000"/>
                </a:solidFill>
                <a:effectLst/>
                <a:uLnTx/>
                <a:uFillTx/>
                <a:latin typeface="楷体_GB2312" pitchFamily="49" charset="-122"/>
                <a:ea typeface="黑体" panose="02010609060101010101" pitchFamily="49" charset="-122"/>
                <a:cs typeface="+mj-cs"/>
              </a:rPr>
              <a:t>的发展过程</a:t>
            </a:r>
            <a:endParaRPr kumimoji="0" lang="zh-CN" altLang="en-US" sz="32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j-cs"/>
            </a:endParaRPr>
          </a:p>
        </p:txBody>
      </p:sp>
    </p:spTree>
  </p:cSld>
  <p:clrMapOvr>
    <a:masterClrMapping/>
  </p:clrMapOvr>
  <p:transition>
    <p:blinds/>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B47114-3433-4F01-A94C-F15CC7A9171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EE3156AB-46CE-4D5C-B62B-2DD39B2BE391}"/>
              </a:ext>
            </a:extLst>
          </p:cNvPr>
          <p:cNvSpPr>
            <a:spLocks noGrp="1"/>
          </p:cNvSpPr>
          <p:nvPr>
            <p:ph idx="1"/>
          </p:nvPr>
        </p:nvSpPr>
        <p:spPr/>
        <p:txBody>
          <a:bodyPr/>
          <a:lstStyle/>
          <a:p>
            <a:endParaRPr lang="zh-CN" altLang="en-US"/>
          </a:p>
        </p:txBody>
      </p:sp>
      <p:sp>
        <p:nvSpPr>
          <p:cNvPr id="5" name="Google Shape;479;p54">
            <a:extLst>
              <a:ext uri="{FF2B5EF4-FFF2-40B4-BE49-F238E27FC236}">
                <a16:creationId xmlns:a16="http://schemas.microsoft.com/office/drawing/2014/main" id="{39EDA1B9-EB2A-41B5-BA73-796CF18B6E50}"/>
              </a:ext>
            </a:extLst>
          </p:cNvPr>
          <p:cNvSpPr txBox="1"/>
          <p:nvPr/>
        </p:nvSpPr>
        <p:spPr>
          <a:xfrm>
            <a:off x="6731000" y="6229350"/>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lt2"/>
              </a:buClr>
              <a:buSzPts val="1400"/>
              <a:buFont typeface="Arial"/>
              <a:buNone/>
            </a:pPr>
            <a:fld id="{00000000-1234-1234-1234-123412341234}" type="slidenum">
              <a:rPr lang="en-US" sz="1400" b="0" i="0" u="none">
                <a:solidFill>
                  <a:schemeClr val="lt2"/>
                </a:solidFill>
                <a:latin typeface="Arial"/>
                <a:ea typeface="Arial"/>
                <a:cs typeface="Arial"/>
                <a:sym typeface="Arial"/>
              </a:rPr>
              <a:t>52</a:t>
            </a:fld>
            <a:endParaRPr/>
          </a:p>
        </p:txBody>
      </p:sp>
      <p:pic>
        <p:nvPicPr>
          <p:cNvPr id="6" name="Google Shape;480;p54">
            <a:extLst>
              <a:ext uri="{FF2B5EF4-FFF2-40B4-BE49-F238E27FC236}">
                <a16:creationId xmlns:a16="http://schemas.microsoft.com/office/drawing/2014/main" id="{0FF672D8-0BA7-4F7F-839D-BC9A7EF6DEA2}"/>
              </a:ext>
            </a:extLst>
          </p:cNvPr>
          <p:cNvPicPr preferRelativeResize="0">
            <a:picLocks/>
          </p:cNvPicPr>
          <p:nvPr/>
        </p:nvPicPr>
        <p:blipFill rotWithShape="1">
          <a:blip r:embed="rId2">
            <a:alphaModFix/>
          </a:blip>
          <a:srcRect/>
          <a:stretch/>
        </p:blipFill>
        <p:spPr>
          <a:xfrm>
            <a:off x="457200" y="1752600"/>
            <a:ext cx="4286250" cy="2438400"/>
          </a:xfrm>
          <a:prstGeom prst="rect">
            <a:avLst/>
          </a:prstGeom>
          <a:noFill/>
          <a:ln>
            <a:noFill/>
          </a:ln>
        </p:spPr>
      </p:pic>
      <p:sp>
        <p:nvSpPr>
          <p:cNvPr id="7" name="Google Shape;481;p54">
            <a:extLst>
              <a:ext uri="{FF2B5EF4-FFF2-40B4-BE49-F238E27FC236}">
                <a16:creationId xmlns:a16="http://schemas.microsoft.com/office/drawing/2014/main" id="{19651D03-3717-42C3-AAC6-8452AA7E0962}"/>
              </a:ext>
            </a:extLst>
          </p:cNvPr>
          <p:cNvSpPr txBox="1"/>
          <p:nvPr/>
        </p:nvSpPr>
        <p:spPr>
          <a:xfrm>
            <a:off x="304800" y="1524000"/>
            <a:ext cx="3276600" cy="307975"/>
          </a:xfrm>
          <a:prstGeom prst="rect">
            <a:avLst/>
          </a:prstGeom>
          <a:solidFill>
            <a:srgbClr val="FFF5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Times New Roman"/>
              <a:buNone/>
            </a:pPr>
            <a:r>
              <a:rPr lang="en-US" sz="1400" b="1" i="1" u="none">
                <a:solidFill>
                  <a:schemeClr val="dk1"/>
                </a:solidFill>
                <a:latin typeface="Times New Roman"/>
                <a:ea typeface="Times New Roman"/>
                <a:cs typeface="Times New Roman"/>
                <a:sym typeface="Times New Roman"/>
              </a:rPr>
              <a:t>Globus Grid Computing Toolkit</a:t>
            </a:r>
            <a:endParaRPr/>
          </a:p>
        </p:txBody>
      </p:sp>
      <p:pic>
        <p:nvPicPr>
          <p:cNvPr id="8" name="Google Shape;482;p54">
            <a:extLst>
              <a:ext uri="{FF2B5EF4-FFF2-40B4-BE49-F238E27FC236}">
                <a16:creationId xmlns:a16="http://schemas.microsoft.com/office/drawing/2014/main" id="{BE7CFA9C-BC86-4C98-BA41-9746B95BA886}"/>
              </a:ext>
            </a:extLst>
          </p:cNvPr>
          <p:cNvPicPr preferRelativeResize="0"/>
          <p:nvPr/>
        </p:nvPicPr>
        <p:blipFill rotWithShape="1">
          <a:blip r:embed="rId3">
            <a:alphaModFix/>
          </a:blip>
          <a:srcRect/>
          <a:stretch/>
        </p:blipFill>
        <p:spPr>
          <a:xfrm>
            <a:off x="5181600" y="1752600"/>
            <a:ext cx="3724275" cy="2292350"/>
          </a:xfrm>
          <a:prstGeom prst="rect">
            <a:avLst/>
          </a:prstGeom>
          <a:noFill/>
          <a:ln>
            <a:noFill/>
          </a:ln>
        </p:spPr>
      </p:pic>
      <p:sp>
        <p:nvSpPr>
          <p:cNvPr id="9" name="Google Shape;483;p54">
            <a:extLst>
              <a:ext uri="{FF2B5EF4-FFF2-40B4-BE49-F238E27FC236}">
                <a16:creationId xmlns:a16="http://schemas.microsoft.com/office/drawing/2014/main" id="{EA93AD1F-1A16-4251-B577-2CAB60F39DED}"/>
              </a:ext>
            </a:extLst>
          </p:cNvPr>
          <p:cNvSpPr txBox="1"/>
          <p:nvPr/>
        </p:nvSpPr>
        <p:spPr>
          <a:xfrm>
            <a:off x="5334000" y="1600200"/>
            <a:ext cx="3276600" cy="307975"/>
          </a:xfrm>
          <a:prstGeom prst="rect">
            <a:avLst/>
          </a:prstGeom>
          <a:solidFill>
            <a:srgbClr val="FFF5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Times New Roman"/>
              <a:buNone/>
            </a:pPr>
            <a:r>
              <a:rPr lang="en-US" sz="1400" b="1" i="1" u="none">
                <a:solidFill>
                  <a:schemeClr val="dk1"/>
                </a:solidFill>
                <a:latin typeface="Times New Roman"/>
                <a:ea typeface="Times New Roman"/>
                <a:cs typeface="Times New Roman"/>
                <a:sym typeface="Times New Roman"/>
              </a:rPr>
              <a:t>Cloud Computing Offerings</a:t>
            </a:r>
            <a:endParaRPr/>
          </a:p>
        </p:txBody>
      </p:sp>
      <p:pic>
        <p:nvPicPr>
          <p:cNvPr id="10" name="Google Shape;484;p54">
            <a:extLst>
              <a:ext uri="{FF2B5EF4-FFF2-40B4-BE49-F238E27FC236}">
                <a16:creationId xmlns:a16="http://schemas.microsoft.com/office/drawing/2014/main" id="{C7DD7E16-AC26-4E1E-9182-8F05CEB4017D}"/>
              </a:ext>
            </a:extLst>
          </p:cNvPr>
          <p:cNvPicPr preferRelativeResize="0"/>
          <p:nvPr/>
        </p:nvPicPr>
        <p:blipFill rotWithShape="1">
          <a:blip r:embed="rId4">
            <a:alphaModFix/>
          </a:blip>
          <a:srcRect/>
          <a:stretch/>
        </p:blipFill>
        <p:spPr>
          <a:xfrm>
            <a:off x="381000" y="4191000"/>
            <a:ext cx="3962400" cy="1981200"/>
          </a:xfrm>
          <a:prstGeom prst="rect">
            <a:avLst/>
          </a:prstGeom>
          <a:noFill/>
          <a:ln>
            <a:noFill/>
          </a:ln>
        </p:spPr>
      </p:pic>
      <p:sp>
        <p:nvSpPr>
          <p:cNvPr id="11" name="Google Shape;485;p54">
            <a:extLst>
              <a:ext uri="{FF2B5EF4-FFF2-40B4-BE49-F238E27FC236}">
                <a16:creationId xmlns:a16="http://schemas.microsoft.com/office/drawing/2014/main" id="{FC84EA36-22A7-4A42-85D7-713D076133E1}"/>
              </a:ext>
            </a:extLst>
          </p:cNvPr>
          <p:cNvSpPr txBox="1"/>
          <p:nvPr/>
        </p:nvSpPr>
        <p:spPr>
          <a:xfrm>
            <a:off x="457200" y="6172200"/>
            <a:ext cx="3276600" cy="307975"/>
          </a:xfrm>
          <a:prstGeom prst="rect">
            <a:avLst/>
          </a:prstGeom>
          <a:solidFill>
            <a:srgbClr val="FFF5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Times New Roman"/>
              <a:buNone/>
            </a:pPr>
            <a:r>
              <a:rPr lang="en-US" sz="1400" b="1" i="1" u="none">
                <a:solidFill>
                  <a:schemeClr val="dk1"/>
                </a:solidFill>
                <a:latin typeface="Times New Roman"/>
                <a:ea typeface="Times New Roman"/>
                <a:cs typeface="Times New Roman"/>
                <a:sym typeface="Times New Roman"/>
              </a:rPr>
              <a:t>PlanetLab</a:t>
            </a:r>
            <a:endParaRPr/>
          </a:p>
        </p:txBody>
      </p:sp>
      <p:pic>
        <p:nvPicPr>
          <p:cNvPr id="12" name="Google Shape;486;p54">
            <a:extLst>
              <a:ext uri="{FF2B5EF4-FFF2-40B4-BE49-F238E27FC236}">
                <a16:creationId xmlns:a16="http://schemas.microsoft.com/office/drawing/2014/main" id="{E6245495-1CF5-49B9-B09D-F2582C4B094E}"/>
              </a:ext>
            </a:extLst>
          </p:cNvPr>
          <p:cNvPicPr preferRelativeResize="0"/>
          <p:nvPr/>
        </p:nvPicPr>
        <p:blipFill rotWithShape="1">
          <a:blip r:embed="rId5">
            <a:alphaModFix/>
          </a:blip>
          <a:srcRect/>
          <a:stretch/>
        </p:blipFill>
        <p:spPr>
          <a:xfrm>
            <a:off x="5562600" y="4038600"/>
            <a:ext cx="3367087" cy="2057400"/>
          </a:xfrm>
          <a:prstGeom prst="rect">
            <a:avLst/>
          </a:prstGeom>
          <a:noFill/>
          <a:ln>
            <a:noFill/>
          </a:ln>
        </p:spPr>
      </p:pic>
      <p:sp>
        <p:nvSpPr>
          <p:cNvPr id="13" name="Google Shape;487;p54">
            <a:extLst>
              <a:ext uri="{FF2B5EF4-FFF2-40B4-BE49-F238E27FC236}">
                <a16:creationId xmlns:a16="http://schemas.microsoft.com/office/drawing/2014/main" id="{6564E134-56DD-4886-AA66-B06058767889}"/>
              </a:ext>
            </a:extLst>
          </p:cNvPr>
          <p:cNvSpPr txBox="1"/>
          <p:nvPr/>
        </p:nvSpPr>
        <p:spPr>
          <a:xfrm>
            <a:off x="5486400" y="6096000"/>
            <a:ext cx="3276600" cy="307975"/>
          </a:xfrm>
          <a:prstGeom prst="rect">
            <a:avLst/>
          </a:prstGeom>
          <a:solidFill>
            <a:srgbClr val="FFF5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Times New Roman"/>
              <a:buNone/>
            </a:pPr>
            <a:r>
              <a:rPr lang="en-US" sz="1400" b="1" i="1" u="none">
                <a:solidFill>
                  <a:schemeClr val="dk1"/>
                </a:solidFill>
                <a:latin typeface="Times New Roman"/>
                <a:ea typeface="Times New Roman"/>
                <a:cs typeface="Times New Roman"/>
                <a:sym typeface="Times New Roman"/>
              </a:rPr>
              <a:t>Gnutella P2P Network</a:t>
            </a:r>
            <a:endParaRPr/>
          </a:p>
        </p:txBody>
      </p:sp>
    </p:spTree>
    <p:extLst>
      <p:ext uri="{BB962C8B-B14F-4D97-AF65-F5344CB8AC3E}">
        <p14:creationId xmlns:p14="http://schemas.microsoft.com/office/powerpoint/2010/main" val="6674309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7" name="Rectangle 1028">
            <a:extLst>
              <a:ext uri="{FF2B5EF4-FFF2-40B4-BE49-F238E27FC236}">
                <a16:creationId xmlns:a16="http://schemas.microsoft.com/office/drawing/2014/main" id="{EFB41D08-D2B5-486B-878E-178DE4EAC36A}"/>
              </a:ext>
            </a:extLst>
          </p:cNvPr>
          <p:cNvSpPr>
            <a:spLocks noGrp="1" noChangeArrowheads="1"/>
          </p:cNvSpPr>
          <p:nvPr>
            <p:ph type="body" idx="1"/>
          </p:nvPr>
        </p:nvSpPr>
        <p:spPr/>
        <p:txBody>
          <a:bodyPr/>
          <a:lstStyle/>
          <a:p>
            <a:pPr lvl="1" eaLnBrk="1" hangingPunct="1"/>
            <a:r>
              <a:rPr lang="zh-CN" altLang="en-US">
                <a:latin typeface="Times New Roman" panose="02020603050405020304" pitchFamily="18" charset="0"/>
              </a:rPr>
              <a:t>集群计算机的体系结构</a:t>
            </a:r>
          </a:p>
          <a:p>
            <a:pPr eaLnBrk="1" hangingPunct="1">
              <a:spcBef>
                <a:spcPct val="50000"/>
              </a:spcBef>
              <a:buClrTx/>
              <a:buFontTx/>
              <a:buNone/>
            </a:pPr>
            <a:r>
              <a:rPr lang="en-US" altLang="zh-CN" sz="2800">
                <a:latin typeface="Times New Roman" panose="02020603050405020304" pitchFamily="18" charset="0"/>
              </a:rPr>
              <a:t>·</a:t>
            </a:r>
            <a:r>
              <a:rPr lang="zh-CN" altLang="en-US" sz="2800">
                <a:latin typeface="Times New Roman" panose="02020603050405020304" pitchFamily="18" charset="0"/>
              </a:rPr>
              <a:t>单一入口点		 </a:t>
            </a:r>
            <a:r>
              <a:rPr lang="en-US" altLang="zh-CN" sz="2800">
                <a:latin typeface="Times New Roman" panose="02020603050405020304" pitchFamily="18" charset="0"/>
              </a:rPr>
              <a:t>·</a:t>
            </a:r>
            <a:r>
              <a:rPr lang="zh-CN" altLang="en-US" sz="2800">
                <a:latin typeface="Times New Roman" panose="02020603050405020304" pitchFamily="18" charset="0"/>
              </a:rPr>
              <a:t>单一文件层次</a:t>
            </a:r>
          </a:p>
          <a:p>
            <a:pPr eaLnBrk="1" hangingPunct="1">
              <a:spcBef>
                <a:spcPct val="50000"/>
              </a:spcBef>
              <a:buClrTx/>
              <a:buFontTx/>
              <a:buNone/>
            </a:pPr>
            <a:r>
              <a:rPr lang="en-US" altLang="zh-CN" sz="2800">
                <a:latin typeface="Times New Roman" panose="02020603050405020304" pitchFamily="18" charset="0"/>
              </a:rPr>
              <a:t>·</a:t>
            </a:r>
            <a:r>
              <a:rPr lang="zh-CN" altLang="en-US" sz="2800">
                <a:latin typeface="Times New Roman" panose="02020603050405020304" pitchFamily="18" charset="0"/>
              </a:rPr>
              <a:t>单一控制点		 </a:t>
            </a:r>
            <a:r>
              <a:rPr lang="en-US" altLang="zh-CN" sz="2800">
                <a:latin typeface="Times New Roman" panose="02020603050405020304" pitchFamily="18" charset="0"/>
              </a:rPr>
              <a:t>·</a:t>
            </a:r>
            <a:r>
              <a:rPr lang="zh-CN" altLang="en-US" sz="2800">
                <a:latin typeface="Times New Roman" panose="02020603050405020304" pitchFamily="18" charset="0"/>
              </a:rPr>
              <a:t>单一虚拟网络连接</a:t>
            </a:r>
          </a:p>
          <a:p>
            <a:pPr eaLnBrk="1" hangingPunct="1">
              <a:spcBef>
                <a:spcPct val="50000"/>
              </a:spcBef>
              <a:buClrTx/>
              <a:buFontTx/>
              <a:buNone/>
            </a:pPr>
            <a:r>
              <a:rPr lang="en-US" altLang="zh-CN" sz="2800">
                <a:latin typeface="Times New Roman" panose="02020603050405020304" pitchFamily="18" charset="0"/>
              </a:rPr>
              <a:t>·</a:t>
            </a:r>
            <a:r>
              <a:rPr lang="zh-CN" altLang="en-US" sz="2800">
                <a:latin typeface="Times New Roman" panose="02020603050405020304" pitchFamily="18" charset="0"/>
              </a:rPr>
              <a:t>单一存储空间		 </a:t>
            </a:r>
            <a:r>
              <a:rPr lang="en-US" altLang="zh-CN" sz="2800">
                <a:latin typeface="Times New Roman" panose="02020603050405020304" pitchFamily="18" charset="0"/>
              </a:rPr>
              <a:t>·</a:t>
            </a:r>
            <a:r>
              <a:rPr lang="zh-CN" altLang="en-US" sz="2800">
                <a:latin typeface="Times New Roman" panose="02020603050405020304" pitchFamily="18" charset="0"/>
              </a:rPr>
              <a:t>单一作业管理系统</a:t>
            </a:r>
          </a:p>
          <a:p>
            <a:pPr eaLnBrk="1" hangingPunct="1">
              <a:spcBef>
                <a:spcPct val="50000"/>
              </a:spcBef>
              <a:buClrTx/>
              <a:buFontTx/>
              <a:buNone/>
            </a:pPr>
            <a:r>
              <a:rPr lang="en-US" altLang="zh-CN" sz="2800">
                <a:latin typeface="Times New Roman" panose="02020603050405020304" pitchFamily="18" charset="0"/>
              </a:rPr>
              <a:t>·</a:t>
            </a:r>
            <a:r>
              <a:rPr lang="zh-CN" altLang="en-US" sz="2800">
                <a:latin typeface="Times New Roman" panose="02020603050405020304" pitchFamily="18" charset="0"/>
              </a:rPr>
              <a:t>单一用户界面		 </a:t>
            </a:r>
            <a:r>
              <a:rPr lang="en-US" altLang="zh-CN" sz="2800">
                <a:latin typeface="Times New Roman" panose="02020603050405020304" pitchFamily="18" charset="0"/>
              </a:rPr>
              <a:t>·</a:t>
            </a:r>
            <a:r>
              <a:rPr lang="zh-CN" altLang="en-US" sz="2800">
                <a:latin typeface="Times New Roman" panose="02020603050405020304" pitchFamily="18" charset="0"/>
              </a:rPr>
              <a:t>单一</a:t>
            </a:r>
            <a:r>
              <a:rPr lang="en-US" altLang="zh-CN" sz="2800">
                <a:latin typeface="Times New Roman" panose="02020603050405020304" pitchFamily="18" charset="0"/>
              </a:rPr>
              <a:t>I/O</a:t>
            </a:r>
            <a:r>
              <a:rPr lang="zh-CN" altLang="en-US" sz="2800">
                <a:latin typeface="Times New Roman" panose="02020603050405020304" pitchFamily="18" charset="0"/>
              </a:rPr>
              <a:t>空间</a:t>
            </a:r>
          </a:p>
          <a:p>
            <a:pPr eaLnBrk="1" hangingPunct="1">
              <a:spcBef>
                <a:spcPct val="50000"/>
              </a:spcBef>
              <a:buClrTx/>
              <a:buFontTx/>
              <a:buNone/>
            </a:pPr>
            <a:r>
              <a:rPr lang="en-US" altLang="zh-CN" sz="2800">
                <a:latin typeface="Times New Roman" panose="02020603050405020304" pitchFamily="18" charset="0"/>
              </a:rPr>
              <a:t>·</a:t>
            </a:r>
            <a:r>
              <a:rPr lang="zh-CN" altLang="en-US" sz="2800">
                <a:latin typeface="Times New Roman" panose="02020603050405020304" pitchFamily="18" charset="0"/>
              </a:rPr>
              <a:t>单一进程空间		 </a:t>
            </a:r>
            <a:r>
              <a:rPr lang="en-US" altLang="zh-CN" sz="2800">
                <a:latin typeface="Times New Roman" panose="02020603050405020304" pitchFamily="18" charset="0"/>
              </a:rPr>
              <a:t>·</a:t>
            </a:r>
            <a:r>
              <a:rPr lang="zh-CN" altLang="en-US" sz="2800">
                <a:latin typeface="Times New Roman" panose="02020603050405020304" pitchFamily="18" charset="0"/>
              </a:rPr>
              <a:t>检测点技术</a:t>
            </a:r>
          </a:p>
          <a:p>
            <a:pPr eaLnBrk="1" hangingPunct="1">
              <a:spcBef>
                <a:spcPct val="50000"/>
              </a:spcBef>
              <a:buClrTx/>
              <a:buFontTx/>
              <a:buNone/>
            </a:pPr>
            <a:r>
              <a:rPr lang="en-US" altLang="zh-CN" sz="2800">
                <a:latin typeface="Times New Roman" panose="02020603050405020304" pitchFamily="18" charset="0"/>
              </a:rPr>
              <a:t>·</a:t>
            </a:r>
            <a:r>
              <a:rPr lang="zh-CN" altLang="en-US" sz="2800">
                <a:latin typeface="Times New Roman" panose="02020603050405020304" pitchFamily="18" charset="0"/>
              </a:rPr>
              <a:t>进程迁移</a:t>
            </a:r>
            <a:endParaRPr lang="zh-CN" altLang="en-US"/>
          </a:p>
        </p:txBody>
      </p:sp>
      <p:sp>
        <p:nvSpPr>
          <p:cNvPr id="7" name="标题 2">
            <a:extLst>
              <a:ext uri="{FF2B5EF4-FFF2-40B4-BE49-F238E27FC236}">
                <a16:creationId xmlns:a16="http://schemas.microsoft.com/office/drawing/2014/main" id="{B1D7CB08-F8D7-4037-9475-D45215BB5DB0}"/>
              </a:ext>
            </a:extLst>
          </p:cNvPr>
          <p:cNvSpPr txBox="1">
            <a:spLocks/>
          </p:cNvSpPr>
          <p:nvPr/>
        </p:nvSpPr>
        <p:spPr>
          <a:xfrm>
            <a:off x="457200" y="150829"/>
            <a:ext cx="6414940" cy="1136559"/>
          </a:xfrm>
          <a:prstGeom prst="rect">
            <a:avLst/>
          </a:prstGeom>
        </p:spPr>
        <p:txBody>
          <a:bodyPr/>
          <a:lstStyle>
            <a:lvl1pPr algn="ctr" rtl="0" eaLnBrk="0" fontAlgn="base" latinLnBrk="1" hangingPunct="0">
              <a:spcBef>
                <a:spcPct val="0"/>
              </a:spcBef>
              <a:spcAft>
                <a:spcPct val="0"/>
              </a:spcAft>
              <a:defRPr sz="3200">
                <a:solidFill>
                  <a:schemeClr val="tx2"/>
                </a:solidFill>
                <a:latin typeface="黑体" panose="02010609060101010101" pitchFamily="49" charset="-122"/>
                <a:ea typeface="黑体" panose="02010609060101010101" pitchFamily="49" charset="-122"/>
                <a:cs typeface="+mj-cs"/>
              </a:defRPr>
            </a:lvl1pPr>
            <a:lvl2pPr algn="ctr" rtl="0" eaLnBrk="0" fontAlgn="base" latinLnBrk="1" hangingPunct="0">
              <a:spcBef>
                <a:spcPct val="0"/>
              </a:spcBef>
              <a:spcAft>
                <a:spcPct val="0"/>
              </a:spcAft>
              <a:defRPr sz="4400">
                <a:solidFill>
                  <a:schemeClr val="tx2"/>
                </a:solidFill>
                <a:latin typeface="HY강B" pitchFamily="18" charset="-127"/>
                <a:ea typeface="宋体" pitchFamily="2" charset="-122"/>
              </a:defRPr>
            </a:lvl2pPr>
            <a:lvl3pPr algn="ctr" rtl="0" eaLnBrk="0" fontAlgn="base" latinLnBrk="1" hangingPunct="0">
              <a:spcBef>
                <a:spcPct val="0"/>
              </a:spcBef>
              <a:spcAft>
                <a:spcPct val="0"/>
              </a:spcAft>
              <a:defRPr sz="4400">
                <a:solidFill>
                  <a:schemeClr val="tx2"/>
                </a:solidFill>
                <a:latin typeface="HY강B" pitchFamily="18" charset="-127"/>
                <a:ea typeface="宋体" pitchFamily="2" charset="-122"/>
              </a:defRPr>
            </a:lvl3pPr>
            <a:lvl4pPr algn="ctr" rtl="0" eaLnBrk="0" fontAlgn="base" latinLnBrk="1" hangingPunct="0">
              <a:spcBef>
                <a:spcPct val="0"/>
              </a:spcBef>
              <a:spcAft>
                <a:spcPct val="0"/>
              </a:spcAft>
              <a:defRPr sz="4400">
                <a:solidFill>
                  <a:schemeClr val="tx2"/>
                </a:solidFill>
                <a:latin typeface="HY강B" pitchFamily="18" charset="-127"/>
                <a:ea typeface="宋体" pitchFamily="2" charset="-122"/>
              </a:defRPr>
            </a:lvl4pPr>
            <a:lvl5pPr algn="ctr" rtl="0" eaLnBrk="0" fontAlgn="base" latinLnBrk="1" hangingPunct="0">
              <a:spcBef>
                <a:spcPct val="0"/>
              </a:spcBef>
              <a:spcAft>
                <a:spcPct val="0"/>
              </a:spcAft>
              <a:defRPr sz="4400">
                <a:solidFill>
                  <a:schemeClr val="tx2"/>
                </a:solidFill>
                <a:latin typeface="HY강B" pitchFamily="18" charset="-127"/>
                <a:ea typeface="宋体" pitchFamily="2" charset="-122"/>
              </a:defRPr>
            </a:lvl5pPr>
            <a:lvl6pPr marL="457200" algn="ctr" rtl="0" fontAlgn="base" latinLnBrk="1">
              <a:spcBef>
                <a:spcPct val="0"/>
              </a:spcBef>
              <a:spcAft>
                <a:spcPct val="0"/>
              </a:spcAft>
              <a:defRPr sz="4400">
                <a:solidFill>
                  <a:schemeClr val="tx2"/>
                </a:solidFill>
                <a:latin typeface="HY강B" pitchFamily="18" charset="-127"/>
                <a:ea typeface="宋体" pitchFamily="2" charset="-122"/>
              </a:defRPr>
            </a:lvl6pPr>
            <a:lvl7pPr marL="914400" algn="ctr" rtl="0" fontAlgn="base" latinLnBrk="1">
              <a:spcBef>
                <a:spcPct val="0"/>
              </a:spcBef>
              <a:spcAft>
                <a:spcPct val="0"/>
              </a:spcAft>
              <a:defRPr sz="4400">
                <a:solidFill>
                  <a:schemeClr val="tx2"/>
                </a:solidFill>
                <a:latin typeface="HY강B" pitchFamily="18" charset="-127"/>
                <a:ea typeface="宋体" pitchFamily="2" charset="-122"/>
              </a:defRPr>
            </a:lvl7pPr>
            <a:lvl8pPr marL="1371600" algn="ctr" rtl="0" fontAlgn="base" latinLnBrk="1">
              <a:spcBef>
                <a:spcPct val="0"/>
              </a:spcBef>
              <a:spcAft>
                <a:spcPct val="0"/>
              </a:spcAft>
              <a:defRPr sz="4400">
                <a:solidFill>
                  <a:schemeClr val="tx2"/>
                </a:solidFill>
                <a:latin typeface="HY강B" pitchFamily="18" charset="-127"/>
                <a:ea typeface="宋体" pitchFamily="2" charset="-122"/>
              </a:defRPr>
            </a:lvl8pPr>
            <a:lvl9pPr marL="1828800" algn="ctr" rtl="0" fontAlgn="base" latinLnBrk="1">
              <a:spcBef>
                <a:spcPct val="0"/>
              </a:spcBef>
              <a:spcAft>
                <a:spcPct val="0"/>
              </a:spcAft>
              <a:defRPr sz="4400">
                <a:solidFill>
                  <a:schemeClr val="tx2"/>
                </a:solidFill>
                <a:latin typeface="HY강B" pitchFamily="18" charset="-127"/>
                <a:ea typeface="宋体" pitchFamily="2" charset="-122"/>
              </a:defRPr>
            </a:lvl9pPr>
          </a:lstStyle>
          <a:p>
            <a:pPr marL="0" marR="0" lvl="0" indent="0" algn="ctr" defTabSz="914400" rtl="0" eaLnBrk="0" fontAlgn="base" latinLnBrk="1" hangingPunct="0">
              <a:lnSpc>
                <a:spcPct val="100000"/>
              </a:lnSpc>
              <a:spcBef>
                <a:spcPct val="0"/>
              </a:spcBef>
              <a:spcAft>
                <a:spcPct val="0"/>
              </a:spcAft>
              <a:buClrTx/>
              <a:buSzTx/>
              <a:buFontTx/>
              <a:buNone/>
              <a:tabLst/>
              <a:defRPr/>
            </a:pPr>
            <a:r>
              <a:rPr kumimoji="1" lang="en-US" altLang="zh-CN" sz="3200" b="0" i="0" u="none" strike="noStrike" kern="0" cap="none" spc="0" normalizeH="0" baseline="0" noProof="0">
                <a:ln>
                  <a:noFill/>
                </a:ln>
                <a:solidFill>
                  <a:srgbClr val="000000"/>
                </a:solidFill>
                <a:effectLst/>
                <a:uLnTx/>
                <a:uFillTx/>
                <a:latin typeface="楷体_GB2312" pitchFamily="49" charset="-122"/>
                <a:ea typeface="黑体" panose="02010609060101010101" pitchFamily="49" charset="-122"/>
                <a:cs typeface="+mj-cs"/>
              </a:rPr>
              <a:t>1.2    OS </a:t>
            </a:r>
            <a:r>
              <a:rPr kumimoji="1" lang="zh-CN" altLang="en-US" sz="3200" b="0" i="0" u="none" strike="noStrike" kern="0" cap="none" spc="0" normalizeH="0" baseline="0" noProof="0">
                <a:ln>
                  <a:noFill/>
                </a:ln>
                <a:solidFill>
                  <a:srgbClr val="000000"/>
                </a:solidFill>
                <a:effectLst/>
                <a:uLnTx/>
                <a:uFillTx/>
                <a:latin typeface="楷体_GB2312" pitchFamily="49" charset="-122"/>
                <a:ea typeface="黑体" panose="02010609060101010101" pitchFamily="49" charset="-122"/>
                <a:cs typeface="+mj-cs"/>
              </a:rPr>
              <a:t>的发展过程</a:t>
            </a:r>
            <a:endParaRPr kumimoji="0" lang="zh-CN" altLang="en-US" sz="32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j-cs"/>
            </a:endParaRPr>
          </a:p>
        </p:txBody>
      </p:sp>
    </p:spTree>
  </p:cSld>
  <p:clrMapOvr>
    <a:masterClrMapping/>
  </p:clrMapOvr>
  <p:transition>
    <p:blinds/>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181" name="Object 3">
            <a:extLst>
              <a:ext uri="{FF2B5EF4-FFF2-40B4-BE49-F238E27FC236}">
                <a16:creationId xmlns:a16="http://schemas.microsoft.com/office/drawing/2014/main" id="{B44EFE83-1B53-4B7A-ACCC-50DE43827107}"/>
              </a:ext>
            </a:extLst>
          </p:cNvPr>
          <p:cNvGraphicFramePr>
            <a:graphicFrameLocks noChangeAspect="1"/>
          </p:cNvGraphicFramePr>
          <p:nvPr>
            <p:extLst>
              <p:ext uri="{D42A27DB-BD31-4B8C-83A1-F6EECF244321}">
                <p14:modId xmlns:p14="http://schemas.microsoft.com/office/powerpoint/2010/main" val="4193717804"/>
              </p:ext>
            </p:extLst>
          </p:nvPr>
        </p:nvGraphicFramePr>
        <p:xfrm>
          <a:off x="38100" y="911701"/>
          <a:ext cx="9067800" cy="5278438"/>
        </p:xfrm>
        <a:graphic>
          <a:graphicData uri="http://schemas.openxmlformats.org/presentationml/2006/ole">
            <mc:AlternateContent xmlns:mc="http://schemas.openxmlformats.org/markup-compatibility/2006">
              <mc:Choice xmlns:v="urn:schemas-microsoft-com:vml" Requires="v">
                <p:oleObj name="BMP 图象" r:id="rId2" imgW="6020640" imgH="3505689" progId="Paint.Picture">
                  <p:embed/>
                </p:oleObj>
              </mc:Choice>
              <mc:Fallback>
                <p:oleObj name="BMP 图象" r:id="rId2" imgW="6020640" imgH="3505689" progId="Paint.Picture">
                  <p:embed/>
                  <p:pic>
                    <p:nvPicPr>
                      <p:cNvPr id="50181" name="Object 3">
                        <a:extLst>
                          <a:ext uri="{FF2B5EF4-FFF2-40B4-BE49-F238E27FC236}">
                            <a16:creationId xmlns:a16="http://schemas.microsoft.com/office/drawing/2014/main" id="{B44EFE83-1B53-4B7A-ACCC-50DE43827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 y="911701"/>
                        <a:ext cx="9067800" cy="5278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标题 2">
            <a:extLst>
              <a:ext uri="{FF2B5EF4-FFF2-40B4-BE49-F238E27FC236}">
                <a16:creationId xmlns:a16="http://schemas.microsoft.com/office/drawing/2014/main" id="{06F17826-A028-40AA-9790-9B0DCF02A723}"/>
              </a:ext>
            </a:extLst>
          </p:cNvPr>
          <p:cNvSpPr txBox="1">
            <a:spLocks/>
          </p:cNvSpPr>
          <p:nvPr/>
        </p:nvSpPr>
        <p:spPr>
          <a:xfrm>
            <a:off x="457200" y="150829"/>
            <a:ext cx="6414940" cy="1136559"/>
          </a:xfrm>
          <a:prstGeom prst="rect">
            <a:avLst/>
          </a:prstGeom>
        </p:spPr>
        <p:txBody>
          <a:bodyPr/>
          <a:lstStyle>
            <a:lvl1pPr algn="ctr" rtl="0" eaLnBrk="0" fontAlgn="base" latinLnBrk="1" hangingPunct="0">
              <a:spcBef>
                <a:spcPct val="0"/>
              </a:spcBef>
              <a:spcAft>
                <a:spcPct val="0"/>
              </a:spcAft>
              <a:defRPr sz="3200">
                <a:solidFill>
                  <a:schemeClr val="tx2"/>
                </a:solidFill>
                <a:latin typeface="黑体" panose="02010609060101010101" pitchFamily="49" charset="-122"/>
                <a:ea typeface="黑体" panose="02010609060101010101" pitchFamily="49" charset="-122"/>
                <a:cs typeface="+mj-cs"/>
              </a:defRPr>
            </a:lvl1pPr>
            <a:lvl2pPr algn="ctr" rtl="0" eaLnBrk="0" fontAlgn="base" latinLnBrk="1" hangingPunct="0">
              <a:spcBef>
                <a:spcPct val="0"/>
              </a:spcBef>
              <a:spcAft>
                <a:spcPct val="0"/>
              </a:spcAft>
              <a:defRPr sz="4400">
                <a:solidFill>
                  <a:schemeClr val="tx2"/>
                </a:solidFill>
                <a:latin typeface="HY강B" pitchFamily="18" charset="-127"/>
                <a:ea typeface="宋体" pitchFamily="2" charset="-122"/>
              </a:defRPr>
            </a:lvl2pPr>
            <a:lvl3pPr algn="ctr" rtl="0" eaLnBrk="0" fontAlgn="base" latinLnBrk="1" hangingPunct="0">
              <a:spcBef>
                <a:spcPct val="0"/>
              </a:spcBef>
              <a:spcAft>
                <a:spcPct val="0"/>
              </a:spcAft>
              <a:defRPr sz="4400">
                <a:solidFill>
                  <a:schemeClr val="tx2"/>
                </a:solidFill>
                <a:latin typeface="HY강B" pitchFamily="18" charset="-127"/>
                <a:ea typeface="宋体" pitchFamily="2" charset="-122"/>
              </a:defRPr>
            </a:lvl3pPr>
            <a:lvl4pPr algn="ctr" rtl="0" eaLnBrk="0" fontAlgn="base" latinLnBrk="1" hangingPunct="0">
              <a:spcBef>
                <a:spcPct val="0"/>
              </a:spcBef>
              <a:spcAft>
                <a:spcPct val="0"/>
              </a:spcAft>
              <a:defRPr sz="4400">
                <a:solidFill>
                  <a:schemeClr val="tx2"/>
                </a:solidFill>
                <a:latin typeface="HY강B" pitchFamily="18" charset="-127"/>
                <a:ea typeface="宋体" pitchFamily="2" charset="-122"/>
              </a:defRPr>
            </a:lvl4pPr>
            <a:lvl5pPr algn="ctr" rtl="0" eaLnBrk="0" fontAlgn="base" latinLnBrk="1" hangingPunct="0">
              <a:spcBef>
                <a:spcPct val="0"/>
              </a:spcBef>
              <a:spcAft>
                <a:spcPct val="0"/>
              </a:spcAft>
              <a:defRPr sz="4400">
                <a:solidFill>
                  <a:schemeClr val="tx2"/>
                </a:solidFill>
                <a:latin typeface="HY강B" pitchFamily="18" charset="-127"/>
                <a:ea typeface="宋体" pitchFamily="2" charset="-122"/>
              </a:defRPr>
            </a:lvl5pPr>
            <a:lvl6pPr marL="457200" algn="ctr" rtl="0" fontAlgn="base" latinLnBrk="1">
              <a:spcBef>
                <a:spcPct val="0"/>
              </a:spcBef>
              <a:spcAft>
                <a:spcPct val="0"/>
              </a:spcAft>
              <a:defRPr sz="4400">
                <a:solidFill>
                  <a:schemeClr val="tx2"/>
                </a:solidFill>
                <a:latin typeface="HY강B" pitchFamily="18" charset="-127"/>
                <a:ea typeface="宋体" pitchFamily="2" charset="-122"/>
              </a:defRPr>
            </a:lvl6pPr>
            <a:lvl7pPr marL="914400" algn="ctr" rtl="0" fontAlgn="base" latinLnBrk="1">
              <a:spcBef>
                <a:spcPct val="0"/>
              </a:spcBef>
              <a:spcAft>
                <a:spcPct val="0"/>
              </a:spcAft>
              <a:defRPr sz="4400">
                <a:solidFill>
                  <a:schemeClr val="tx2"/>
                </a:solidFill>
                <a:latin typeface="HY강B" pitchFamily="18" charset="-127"/>
                <a:ea typeface="宋体" pitchFamily="2" charset="-122"/>
              </a:defRPr>
            </a:lvl7pPr>
            <a:lvl8pPr marL="1371600" algn="ctr" rtl="0" fontAlgn="base" latinLnBrk="1">
              <a:spcBef>
                <a:spcPct val="0"/>
              </a:spcBef>
              <a:spcAft>
                <a:spcPct val="0"/>
              </a:spcAft>
              <a:defRPr sz="4400">
                <a:solidFill>
                  <a:schemeClr val="tx2"/>
                </a:solidFill>
                <a:latin typeface="HY강B" pitchFamily="18" charset="-127"/>
                <a:ea typeface="宋体" pitchFamily="2" charset="-122"/>
              </a:defRPr>
            </a:lvl8pPr>
            <a:lvl9pPr marL="1828800" algn="ctr" rtl="0" fontAlgn="base" latinLnBrk="1">
              <a:spcBef>
                <a:spcPct val="0"/>
              </a:spcBef>
              <a:spcAft>
                <a:spcPct val="0"/>
              </a:spcAft>
              <a:defRPr sz="4400">
                <a:solidFill>
                  <a:schemeClr val="tx2"/>
                </a:solidFill>
                <a:latin typeface="HY강B" pitchFamily="18" charset="-127"/>
                <a:ea typeface="宋体" pitchFamily="2" charset="-122"/>
              </a:defRPr>
            </a:lvl9pPr>
          </a:lstStyle>
          <a:p>
            <a:pPr marL="0" marR="0" lvl="0" indent="0" algn="ctr" defTabSz="914400" rtl="0" eaLnBrk="0" fontAlgn="base" latinLnBrk="1" hangingPunct="0">
              <a:lnSpc>
                <a:spcPct val="100000"/>
              </a:lnSpc>
              <a:spcBef>
                <a:spcPct val="0"/>
              </a:spcBef>
              <a:spcAft>
                <a:spcPct val="0"/>
              </a:spcAft>
              <a:buClrTx/>
              <a:buSzTx/>
              <a:buFontTx/>
              <a:buNone/>
              <a:tabLst/>
              <a:defRPr/>
            </a:pPr>
            <a:r>
              <a:rPr kumimoji="1" lang="en-US" altLang="zh-CN" sz="3200" b="0" i="0" u="none" strike="noStrike" kern="0" cap="none" spc="0" normalizeH="0" baseline="0" noProof="0">
                <a:ln>
                  <a:noFill/>
                </a:ln>
                <a:solidFill>
                  <a:srgbClr val="000000"/>
                </a:solidFill>
                <a:effectLst/>
                <a:uLnTx/>
                <a:uFillTx/>
                <a:latin typeface="楷体_GB2312" pitchFamily="49" charset="-122"/>
                <a:ea typeface="黑体" panose="02010609060101010101" pitchFamily="49" charset="-122"/>
                <a:cs typeface="+mj-cs"/>
              </a:rPr>
              <a:t>1.2    OS </a:t>
            </a:r>
            <a:r>
              <a:rPr kumimoji="1" lang="zh-CN" altLang="en-US" sz="3200" b="0" i="0" u="none" strike="noStrike" kern="0" cap="none" spc="0" normalizeH="0" baseline="0" noProof="0">
                <a:ln>
                  <a:noFill/>
                </a:ln>
                <a:solidFill>
                  <a:srgbClr val="000000"/>
                </a:solidFill>
                <a:effectLst/>
                <a:uLnTx/>
                <a:uFillTx/>
                <a:latin typeface="楷体_GB2312" pitchFamily="49" charset="-122"/>
                <a:ea typeface="黑体" panose="02010609060101010101" pitchFamily="49" charset="-122"/>
                <a:cs typeface="+mj-cs"/>
              </a:rPr>
              <a:t>的发展过程</a:t>
            </a:r>
            <a:endParaRPr kumimoji="0" lang="zh-CN" altLang="en-US" sz="32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j-cs"/>
            </a:endParaRPr>
          </a:p>
        </p:txBody>
      </p:sp>
    </p:spTree>
  </p:cSld>
  <p:clrMapOvr>
    <a:masterClrMapping/>
  </p:clrMapOvr>
  <p:transition>
    <p:blinds/>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Rectangle 2055">
            <a:extLst>
              <a:ext uri="{FF2B5EF4-FFF2-40B4-BE49-F238E27FC236}">
                <a16:creationId xmlns:a16="http://schemas.microsoft.com/office/drawing/2014/main" id="{FA415AE2-F799-4FB1-8D4D-2473AF593FBB}"/>
              </a:ext>
            </a:extLst>
          </p:cNvPr>
          <p:cNvSpPr>
            <a:spLocks noGrp="1" noChangeArrowheads="1"/>
          </p:cNvSpPr>
          <p:nvPr>
            <p:ph idx="1"/>
          </p:nvPr>
        </p:nvSpPr>
        <p:spPr/>
        <p:txBody>
          <a:bodyPr/>
          <a:lstStyle/>
          <a:p>
            <a:pPr eaLnBrk="1" hangingPunct="1"/>
            <a:r>
              <a:rPr lang="en-US" altLang="zh-CN" sz="2800" dirty="0" err="1"/>
              <a:t>HarmonyOS</a:t>
            </a:r>
            <a:r>
              <a:rPr lang="en-US" altLang="zh-CN" sz="2800" dirty="0"/>
              <a:t> </a:t>
            </a:r>
            <a:r>
              <a:rPr lang="zh-CN" altLang="en-US" sz="2800" dirty="0"/>
              <a:t>四大特性</a:t>
            </a:r>
            <a:endParaRPr lang="en-US" altLang="zh-CN" sz="2800" dirty="0"/>
          </a:p>
          <a:p>
            <a:pPr lvl="1" eaLnBrk="1" hangingPunct="1"/>
            <a:r>
              <a:rPr lang="zh-CN" altLang="en-US" sz="2400" dirty="0"/>
              <a:t>采用分布式架构，可以实现终端间的能力互助共享；</a:t>
            </a:r>
            <a:endParaRPr lang="en-US" altLang="zh-CN" sz="2400" dirty="0"/>
          </a:p>
          <a:p>
            <a:pPr lvl="1" eaLnBrk="1" hangingPunct="1"/>
            <a:r>
              <a:rPr lang="zh-CN" altLang="en-US" sz="2400" dirty="0"/>
              <a:t>低时延和高性能</a:t>
            </a:r>
            <a:r>
              <a:rPr lang="en-US" altLang="zh-CN" sz="2400" dirty="0"/>
              <a:t>IPC</a:t>
            </a:r>
            <a:r>
              <a:rPr lang="zh-CN" altLang="en-US" sz="2400" dirty="0"/>
              <a:t>带来高流畅的使用体验；</a:t>
            </a:r>
            <a:endParaRPr lang="en-US" altLang="zh-CN" sz="2400" dirty="0"/>
          </a:p>
          <a:p>
            <a:pPr lvl="1" eaLnBrk="1" hangingPunct="1"/>
            <a:r>
              <a:rPr lang="zh-CN" altLang="en-US" sz="2400" dirty="0"/>
              <a:t>基于微内核技术的可信执行环境，通过形式化方法提升了内核安全，全面提升全场景终端设备的安全能力；</a:t>
            </a:r>
            <a:endParaRPr lang="en-US" altLang="zh-CN" sz="2400" dirty="0"/>
          </a:p>
          <a:p>
            <a:pPr lvl="1" eaLnBrk="1" hangingPunct="1"/>
            <a:r>
              <a:rPr lang="zh-CN" altLang="en-US" sz="2400" dirty="0"/>
              <a:t>鸿蒙 </a:t>
            </a:r>
            <a:r>
              <a:rPr lang="en-US" altLang="zh-CN" sz="2400" dirty="0"/>
              <a:t>OS </a:t>
            </a:r>
            <a:r>
              <a:rPr lang="zh-CN" altLang="en-US" sz="2400" dirty="0"/>
              <a:t>共享生态，面向多终端开发的 </a:t>
            </a:r>
            <a:r>
              <a:rPr lang="en-US" altLang="zh-CN" sz="2400" dirty="0"/>
              <a:t>IDE</a:t>
            </a:r>
            <a:r>
              <a:rPr lang="zh-CN" altLang="en-US" sz="2400" dirty="0"/>
              <a:t>，鸿蒙</a:t>
            </a:r>
            <a:r>
              <a:rPr lang="en-US" altLang="zh-CN" sz="2400" dirty="0"/>
              <a:t>OS</a:t>
            </a:r>
            <a:r>
              <a:rPr lang="zh-CN" altLang="en-US" sz="2400" dirty="0"/>
              <a:t>可支撑开发者实现一次开发、多端部署，最终实现跨终端生态共享。</a:t>
            </a:r>
          </a:p>
        </p:txBody>
      </p:sp>
      <p:sp>
        <p:nvSpPr>
          <p:cNvPr id="2" name="标题 1">
            <a:extLst>
              <a:ext uri="{FF2B5EF4-FFF2-40B4-BE49-F238E27FC236}">
                <a16:creationId xmlns:a16="http://schemas.microsoft.com/office/drawing/2014/main" id="{6B4BACAF-820D-8408-9E1B-E30E0E38CACD}"/>
              </a:ext>
            </a:extLst>
          </p:cNvPr>
          <p:cNvSpPr>
            <a:spLocks noGrp="1"/>
          </p:cNvSpPr>
          <p:nvPr>
            <p:ph type="title"/>
          </p:nvPr>
        </p:nvSpPr>
        <p:spPr>
          <a:xfrm>
            <a:off x="-264160" y="271810"/>
            <a:ext cx="8229600" cy="1143000"/>
          </a:xfrm>
        </p:spPr>
        <p:txBody>
          <a:bodyPr/>
          <a:lstStyle/>
          <a:p>
            <a:r>
              <a:rPr lang="en-US" altLang="zh-CN" sz="3200" dirty="0" err="1"/>
              <a:t>HarmonyOS</a:t>
            </a:r>
            <a:r>
              <a:rPr lang="en-US" altLang="zh-CN" sz="3200" b="0" i="0" dirty="0">
                <a:solidFill>
                  <a:srgbClr val="40485B"/>
                </a:solidFill>
                <a:effectLst/>
                <a:latin typeface="-apple-system"/>
              </a:rPr>
              <a:t> </a:t>
            </a:r>
            <a:r>
              <a:rPr lang="zh-CN" altLang="en-US" sz="3200" b="0" i="0" dirty="0">
                <a:solidFill>
                  <a:srgbClr val="40485B"/>
                </a:solidFill>
                <a:effectLst/>
                <a:latin typeface="-apple-system"/>
              </a:rPr>
              <a:t>特征</a:t>
            </a:r>
            <a:endParaRPr lang="zh-CN" altLang="en-US" sz="3200" dirty="0"/>
          </a:p>
        </p:txBody>
      </p:sp>
    </p:spTree>
    <p:extLst>
      <p:ext uri="{BB962C8B-B14F-4D97-AF65-F5344CB8AC3E}">
        <p14:creationId xmlns:p14="http://schemas.microsoft.com/office/powerpoint/2010/main" val="873276008"/>
      </p:ext>
    </p:extLst>
  </p:cSld>
  <p:clrMapOvr>
    <a:masterClrMapping/>
  </p:clrMapOvr>
  <p:transition>
    <p:blinds/>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EF471-54A2-42C7-B9EC-8AA88212F6B3}"/>
              </a:ext>
            </a:extLst>
          </p:cNvPr>
          <p:cNvSpPr>
            <a:spLocks noGrp="1"/>
          </p:cNvSpPr>
          <p:nvPr>
            <p:ph type="title"/>
          </p:nvPr>
        </p:nvSpPr>
        <p:spPr>
          <a:xfrm>
            <a:off x="-264160" y="271810"/>
            <a:ext cx="8229600" cy="1143000"/>
          </a:xfrm>
        </p:spPr>
        <p:txBody>
          <a:bodyPr/>
          <a:lstStyle/>
          <a:p>
            <a:r>
              <a:rPr lang="en-US" altLang="zh-CN" sz="3200" b="0" i="0" dirty="0" err="1">
                <a:solidFill>
                  <a:srgbClr val="40485B"/>
                </a:solidFill>
                <a:effectLst/>
                <a:latin typeface="-apple-system"/>
              </a:rPr>
              <a:t>OpenHarmony</a:t>
            </a:r>
            <a:r>
              <a:rPr lang="zh-CN" altLang="en-US" sz="3200" b="0" i="0" dirty="0">
                <a:solidFill>
                  <a:srgbClr val="40485B"/>
                </a:solidFill>
                <a:effectLst/>
                <a:latin typeface="-apple-system"/>
              </a:rPr>
              <a:t>技术架构</a:t>
            </a:r>
            <a:endParaRPr lang="zh-CN" altLang="en-US" sz="3200" dirty="0"/>
          </a:p>
        </p:txBody>
      </p:sp>
      <p:pic>
        <p:nvPicPr>
          <p:cNvPr id="40962" name="Picture 2">
            <a:extLst>
              <a:ext uri="{FF2B5EF4-FFF2-40B4-BE49-F238E27FC236}">
                <a16:creationId xmlns:a16="http://schemas.microsoft.com/office/drawing/2014/main" id="{CBBBBF0B-F171-487A-B13B-BC74C13C0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08088"/>
            <a:ext cx="9144000" cy="444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1835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5" name="Rectangle 2">
            <a:extLst>
              <a:ext uri="{FF2B5EF4-FFF2-40B4-BE49-F238E27FC236}">
                <a16:creationId xmlns:a16="http://schemas.microsoft.com/office/drawing/2014/main" id="{B13AFF43-0F63-4521-A9E4-4E10D87311BC}"/>
              </a:ext>
            </a:extLst>
          </p:cNvPr>
          <p:cNvSpPr>
            <a:spLocks noGrp="1" noChangeArrowheads="1"/>
          </p:cNvSpPr>
          <p:nvPr>
            <p:ph type="title"/>
          </p:nvPr>
        </p:nvSpPr>
        <p:spPr>
          <a:xfrm>
            <a:off x="838200" y="304800"/>
            <a:ext cx="7793038" cy="1143000"/>
          </a:xfrm>
        </p:spPr>
        <p:txBody>
          <a:bodyPr/>
          <a:lstStyle/>
          <a:p>
            <a:pPr eaLnBrk="1" hangingPunct="1"/>
            <a:r>
              <a:rPr lang="en-US" altLang="zh-CN" dirty="0">
                <a:solidFill>
                  <a:schemeClr val="tx1"/>
                </a:solidFill>
              </a:rPr>
              <a:t> 1.3   </a:t>
            </a:r>
            <a:r>
              <a:rPr lang="zh-CN" altLang="en-US" dirty="0">
                <a:solidFill>
                  <a:schemeClr val="tx1"/>
                </a:solidFill>
              </a:rPr>
              <a:t>现代</a:t>
            </a:r>
            <a:r>
              <a:rPr lang="en-US" altLang="zh-CN" dirty="0">
                <a:solidFill>
                  <a:schemeClr val="tx1"/>
                </a:solidFill>
              </a:rPr>
              <a:t>OS</a:t>
            </a:r>
            <a:r>
              <a:rPr lang="zh-CN" altLang="en-US" dirty="0">
                <a:solidFill>
                  <a:schemeClr val="tx1"/>
                </a:solidFill>
              </a:rPr>
              <a:t>的特征和服务</a:t>
            </a:r>
          </a:p>
        </p:txBody>
      </p:sp>
      <p:sp>
        <p:nvSpPr>
          <p:cNvPr id="51206" name="Rectangle 4">
            <a:extLst>
              <a:ext uri="{FF2B5EF4-FFF2-40B4-BE49-F238E27FC236}">
                <a16:creationId xmlns:a16="http://schemas.microsoft.com/office/drawing/2014/main" id="{A426B6FF-A8C8-4270-9A7C-7CCE7637FA75}"/>
              </a:ext>
            </a:extLst>
          </p:cNvPr>
          <p:cNvSpPr>
            <a:spLocks noGrp="1" noChangeArrowheads="1"/>
          </p:cNvSpPr>
          <p:nvPr>
            <p:ph type="body" idx="1"/>
          </p:nvPr>
        </p:nvSpPr>
        <p:spPr>
          <a:xfrm>
            <a:off x="838200" y="1447800"/>
            <a:ext cx="7620000" cy="4343400"/>
          </a:xfrm>
        </p:spPr>
        <p:txBody>
          <a:bodyPr/>
          <a:lstStyle/>
          <a:p>
            <a:pPr eaLnBrk="1" hangingPunct="1"/>
            <a:r>
              <a:rPr lang="en-US" altLang="zh-CN" sz="3200" dirty="0">
                <a:latin typeface="Times New Roman" panose="02020603050405020304" pitchFamily="18" charset="0"/>
              </a:rPr>
              <a:t>OS</a:t>
            </a:r>
            <a:r>
              <a:rPr lang="zh-CN" altLang="en-US" sz="3200" dirty="0">
                <a:latin typeface="Times New Roman" panose="02020603050405020304" pitchFamily="18" charset="0"/>
              </a:rPr>
              <a:t>的特征</a:t>
            </a:r>
          </a:p>
          <a:p>
            <a:pPr lvl="1" eaLnBrk="1" hangingPunct="1"/>
            <a:r>
              <a:rPr lang="zh-CN" altLang="en-US" dirty="0">
                <a:latin typeface="Times New Roman" panose="02020603050405020304" pitchFamily="18" charset="0"/>
              </a:rPr>
              <a:t>并发 （</a:t>
            </a:r>
            <a:r>
              <a:rPr lang="en-US" altLang="zh-CN" dirty="0">
                <a:latin typeface="Times New Roman" panose="02020603050405020304" pitchFamily="18" charset="0"/>
              </a:rPr>
              <a:t>concurrence</a:t>
            </a:r>
            <a:r>
              <a:rPr lang="zh-CN" altLang="en-US" dirty="0">
                <a:latin typeface="Times New Roman" panose="02020603050405020304" pitchFamily="18" charset="0"/>
              </a:rPr>
              <a:t>）</a:t>
            </a:r>
          </a:p>
          <a:p>
            <a:pPr lvl="2" eaLnBrk="1" hangingPunct="1"/>
            <a:r>
              <a:rPr lang="zh-CN" altLang="en-US" dirty="0">
                <a:latin typeface="Times New Roman" panose="02020603050405020304" pitchFamily="18" charset="0"/>
              </a:rPr>
              <a:t>在一段时间内，有多道程序在宏观上同时执行，多道程序设计导致多个程序并发执行。</a:t>
            </a:r>
          </a:p>
          <a:p>
            <a:pPr lvl="1" eaLnBrk="1" hangingPunct="1"/>
            <a:r>
              <a:rPr lang="zh-CN" altLang="en-US" dirty="0">
                <a:latin typeface="Times New Roman" panose="02020603050405020304" pitchFamily="18" charset="0"/>
              </a:rPr>
              <a:t>共享 （</a:t>
            </a:r>
            <a:r>
              <a:rPr lang="en-US" altLang="zh-CN" dirty="0">
                <a:latin typeface="Times New Roman" panose="02020603050405020304" pitchFamily="18" charset="0"/>
              </a:rPr>
              <a:t>sharing</a:t>
            </a:r>
            <a:r>
              <a:rPr lang="zh-CN" altLang="en-US" dirty="0">
                <a:latin typeface="Times New Roman" panose="02020603050405020304" pitchFamily="18" charset="0"/>
              </a:rPr>
              <a:t>）</a:t>
            </a:r>
          </a:p>
          <a:p>
            <a:pPr lvl="2" eaLnBrk="1" hangingPunct="1"/>
            <a:r>
              <a:rPr lang="zh-CN" altLang="en-US" dirty="0">
                <a:latin typeface="Times New Roman" panose="02020603050405020304" pitchFamily="18" charset="0"/>
              </a:rPr>
              <a:t>多道程序，多个用户作业共享有有限的计算机系统资源。</a:t>
            </a:r>
          </a:p>
        </p:txBody>
      </p:sp>
    </p:spTree>
  </p:cSld>
  <p:clrMapOvr>
    <a:masterClrMapping/>
  </p:clrMapOvr>
  <p:transition>
    <p:blinds/>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9" name="Rectangle 4">
            <a:extLst>
              <a:ext uri="{FF2B5EF4-FFF2-40B4-BE49-F238E27FC236}">
                <a16:creationId xmlns:a16="http://schemas.microsoft.com/office/drawing/2014/main" id="{9716B1EE-8285-41B0-99DE-91B087F9678E}"/>
              </a:ext>
            </a:extLst>
          </p:cNvPr>
          <p:cNvSpPr>
            <a:spLocks noGrp="1" noChangeArrowheads="1"/>
          </p:cNvSpPr>
          <p:nvPr>
            <p:ph type="body" idx="1"/>
          </p:nvPr>
        </p:nvSpPr>
        <p:spPr/>
        <p:txBody>
          <a:bodyPr/>
          <a:lstStyle/>
          <a:p>
            <a:pPr lvl="1" eaLnBrk="1" hangingPunct="1"/>
            <a:r>
              <a:rPr lang="zh-CN" altLang="en-US">
                <a:latin typeface="Times New Roman" panose="02020603050405020304" pitchFamily="18" charset="0"/>
              </a:rPr>
              <a:t>虚拟 （</a:t>
            </a:r>
            <a:r>
              <a:rPr lang="en-US" altLang="zh-CN">
                <a:latin typeface="Times New Roman" panose="02020603050405020304" pitchFamily="18" charset="0"/>
              </a:rPr>
              <a:t>virtual</a:t>
            </a:r>
            <a:r>
              <a:rPr lang="zh-CN" altLang="en-US">
                <a:latin typeface="Times New Roman" panose="02020603050405020304" pitchFamily="18" charset="0"/>
              </a:rPr>
              <a:t>）</a:t>
            </a:r>
          </a:p>
          <a:p>
            <a:pPr lvl="2" eaLnBrk="1" hangingPunct="1"/>
            <a:r>
              <a:rPr lang="zh-CN" altLang="en-US">
                <a:latin typeface="Times New Roman" panose="02020603050405020304" pitchFamily="18" charset="0"/>
              </a:rPr>
              <a:t>把物理上的一个变成逻辑上的多个或扩大容量。</a:t>
            </a:r>
          </a:p>
          <a:p>
            <a:pPr lvl="1" eaLnBrk="1" hangingPunct="1"/>
            <a:r>
              <a:rPr lang="zh-CN" altLang="en-US">
                <a:latin typeface="Times New Roman" panose="02020603050405020304" pitchFamily="18" charset="0"/>
              </a:rPr>
              <a:t>异步性（</a:t>
            </a:r>
            <a:r>
              <a:rPr lang="en-US" altLang="zh-CN">
                <a:latin typeface="Times New Roman" panose="02020603050405020304" pitchFamily="18" charset="0"/>
              </a:rPr>
              <a:t>asynchronism</a:t>
            </a:r>
            <a:r>
              <a:rPr lang="zh-CN" altLang="en-US">
                <a:latin typeface="Times New Roman" panose="02020603050405020304" pitchFamily="18" charset="0"/>
              </a:rPr>
              <a:t>）</a:t>
            </a:r>
          </a:p>
          <a:p>
            <a:pPr lvl="2" eaLnBrk="1" hangingPunct="1"/>
            <a:r>
              <a:rPr lang="zh-CN" altLang="en-US">
                <a:latin typeface="Times New Roman" panose="02020603050405020304" pitchFamily="18" charset="0"/>
              </a:rPr>
              <a:t>在</a:t>
            </a:r>
            <a:r>
              <a:rPr lang="en-US" altLang="zh-CN">
                <a:latin typeface="Times New Roman" panose="02020603050405020304" pitchFamily="18" charset="0"/>
              </a:rPr>
              <a:t>OS</a:t>
            </a:r>
            <a:r>
              <a:rPr lang="zh-CN" altLang="en-US">
                <a:latin typeface="Times New Roman" panose="02020603050405020304" pitchFamily="18" charset="0"/>
              </a:rPr>
              <a:t>控制下的多个作业的执行顺序和每个作业的执行顺序时间是不确定的。而不是</a:t>
            </a:r>
            <a:r>
              <a:rPr lang="en-US" altLang="zh-CN">
                <a:latin typeface="Times New Roman" panose="02020603050405020304" pitchFamily="18" charset="0"/>
              </a:rPr>
              <a:t>OS</a:t>
            </a:r>
            <a:r>
              <a:rPr lang="zh-CN" altLang="en-US">
                <a:latin typeface="Times New Roman" panose="02020603050405020304" pitchFamily="18" charset="0"/>
              </a:rPr>
              <a:t>本身的功能不确定或用户程序的结果不确定。</a:t>
            </a:r>
            <a:endParaRPr lang="zh-CN" altLang="en-US" sz="3600"/>
          </a:p>
        </p:txBody>
      </p:sp>
      <p:sp>
        <p:nvSpPr>
          <p:cNvPr id="7" name="Rectangle 2">
            <a:extLst>
              <a:ext uri="{FF2B5EF4-FFF2-40B4-BE49-F238E27FC236}">
                <a16:creationId xmlns:a16="http://schemas.microsoft.com/office/drawing/2014/main" id="{B28AAC15-8F92-420E-9DEB-5578C658E680}"/>
              </a:ext>
            </a:extLst>
          </p:cNvPr>
          <p:cNvSpPr>
            <a:spLocks noGrp="1" noChangeArrowheads="1"/>
          </p:cNvSpPr>
          <p:nvPr>
            <p:ph type="title"/>
          </p:nvPr>
        </p:nvSpPr>
        <p:spPr>
          <a:xfrm>
            <a:off x="838200" y="304800"/>
            <a:ext cx="7793038" cy="1143000"/>
          </a:xfrm>
        </p:spPr>
        <p:txBody>
          <a:bodyPr/>
          <a:lstStyle/>
          <a:p>
            <a:pPr eaLnBrk="1" hangingPunct="1"/>
            <a:r>
              <a:rPr lang="en-US" altLang="zh-CN" dirty="0">
                <a:solidFill>
                  <a:schemeClr val="tx1"/>
                </a:solidFill>
              </a:rPr>
              <a:t> 1.3   </a:t>
            </a:r>
            <a:r>
              <a:rPr lang="zh-CN" altLang="en-US" dirty="0">
                <a:solidFill>
                  <a:schemeClr val="tx1"/>
                </a:solidFill>
              </a:rPr>
              <a:t>现代</a:t>
            </a:r>
            <a:r>
              <a:rPr lang="en-US" altLang="zh-CN" dirty="0">
                <a:solidFill>
                  <a:schemeClr val="tx1"/>
                </a:solidFill>
              </a:rPr>
              <a:t>OS</a:t>
            </a:r>
            <a:r>
              <a:rPr lang="zh-CN" altLang="en-US" dirty="0">
                <a:solidFill>
                  <a:schemeClr val="tx1"/>
                </a:solidFill>
              </a:rPr>
              <a:t>的特征和服务</a:t>
            </a:r>
          </a:p>
        </p:txBody>
      </p:sp>
    </p:spTree>
  </p:cSld>
  <p:clrMapOvr>
    <a:masterClrMapping/>
  </p:clrMapOvr>
  <p:transition>
    <p:blinds/>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3" name="Rectangle 4">
            <a:extLst>
              <a:ext uri="{FF2B5EF4-FFF2-40B4-BE49-F238E27FC236}">
                <a16:creationId xmlns:a16="http://schemas.microsoft.com/office/drawing/2014/main" id="{1DC44B8F-7DC4-494B-9C2E-36F1EC22D317}"/>
              </a:ext>
            </a:extLst>
          </p:cNvPr>
          <p:cNvSpPr>
            <a:spLocks noGrp="1" noChangeArrowheads="1"/>
          </p:cNvSpPr>
          <p:nvPr>
            <p:ph type="body" idx="1"/>
          </p:nvPr>
        </p:nvSpPr>
        <p:spPr/>
        <p:txBody>
          <a:bodyPr/>
          <a:lstStyle/>
          <a:p>
            <a:pPr eaLnBrk="1" hangingPunct="1"/>
            <a:r>
              <a:rPr lang="en-US" altLang="zh-CN">
                <a:latin typeface="Times New Roman" panose="02020603050405020304" pitchFamily="18" charset="0"/>
              </a:rPr>
              <a:t>OS </a:t>
            </a:r>
            <a:r>
              <a:rPr lang="zh-CN" altLang="en-US">
                <a:latin typeface="Times New Roman" panose="02020603050405020304" pitchFamily="18" charset="0"/>
              </a:rPr>
              <a:t>的服务</a:t>
            </a:r>
          </a:p>
          <a:p>
            <a:pPr lvl="1" eaLnBrk="1" hangingPunct="1"/>
            <a:r>
              <a:rPr lang="zh-CN" altLang="en-US">
                <a:latin typeface="Times New Roman" panose="02020603050405020304" pitchFamily="18" charset="0"/>
              </a:rPr>
              <a:t>操作系统的公共服务类型</a:t>
            </a:r>
          </a:p>
          <a:p>
            <a:pPr lvl="2" eaLnBrk="1" hangingPunct="1"/>
            <a:r>
              <a:rPr lang="zh-CN" altLang="en-US">
                <a:latin typeface="Times New Roman" panose="02020603050405020304" pitchFamily="18" charset="0"/>
              </a:rPr>
              <a:t>程序执行、</a:t>
            </a:r>
            <a:r>
              <a:rPr lang="en-US" altLang="zh-CN">
                <a:latin typeface="Times New Roman" panose="02020603050405020304" pitchFamily="18" charset="0"/>
              </a:rPr>
              <a:t>I/O</a:t>
            </a:r>
            <a:r>
              <a:rPr lang="zh-CN" altLang="en-US">
                <a:latin typeface="Times New Roman" panose="02020603050405020304" pitchFamily="18" charset="0"/>
              </a:rPr>
              <a:t>操作、文件系统操作、通信和差错检测。</a:t>
            </a:r>
          </a:p>
          <a:p>
            <a:pPr lvl="1" eaLnBrk="1" hangingPunct="1"/>
            <a:r>
              <a:rPr lang="zh-CN" altLang="en-US">
                <a:latin typeface="Times New Roman" panose="02020603050405020304" pitchFamily="18" charset="0"/>
              </a:rPr>
              <a:t>系统调用</a:t>
            </a:r>
          </a:p>
          <a:p>
            <a:pPr lvl="2" eaLnBrk="1" hangingPunct="1"/>
            <a:r>
              <a:rPr lang="zh-CN" altLang="en-US">
                <a:latin typeface="Times New Roman" panose="02020603050405020304" pitchFamily="18" charset="0"/>
              </a:rPr>
              <a:t>进程控制、文件操作、设备管理、通信和信息维护</a:t>
            </a:r>
            <a:endParaRPr lang="zh-CN" altLang="en-US" sz="3600"/>
          </a:p>
        </p:txBody>
      </p:sp>
      <p:sp>
        <p:nvSpPr>
          <p:cNvPr id="8" name="Rectangle 2">
            <a:extLst>
              <a:ext uri="{FF2B5EF4-FFF2-40B4-BE49-F238E27FC236}">
                <a16:creationId xmlns:a16="http://schemas.microsoft.com/office/drawing/2014/main" id="{F0139746-9132-41B9-8FCB-1C224B7B357C}"/>
              </a:ext>
            </a:extLst>
          </p:cNvPr>
          <p:cNvSpPr>
            <a:spLocks noGrp="1" noChangeArrowheads="1"/>
          </p:cNvSpPr>
          <p:nvPr>
            <p:ph type="title"/>
          </p:nvPr>
        </p:nvSpPr>
        <p:spPr>
          <a:xfrm>
            <a:off x="838200" y="304800"/>
            <a:ext cx="7793038" cy="1143000"/>
          </a:xfrm>
        </p:spPr>
        <p:txBody>
          <a:bodyPr/>
          <a:lstStyle/>
          <a:p>
            <a:pPr eaLnBrk="1" hangingPunct="1"/>
            <a:r>
              <a:rPr lang="en-US" altLang="zh-CN" dirty="0">
                <a:solidFill>
                  <a:schemeClr val="tx1"/>
                </a:solidFill>
              </a:rPr>
              <a:t> 1.3   </a:t>
            </a:r>
            <a:r>
              <a:rPr lang="zh-CN" altLang="en-US" dirty="0">
                <a:solidFill>
                  <a:schemeClr val="tx1"/>
                </a:solidFill>
              </a:rPr>
              <a:t>现代</a:t>
            </a:r>
            <a:r>
              <a:rPr lang="en-US" altLang="zh-CN" dirty="0">
                <a:solidFill>
                  <a:schemeClr val="tx1"/>
                </a:solidFill>
              </a:rPr>
              <a:t>OS</a:t>
            </a:r>
            <a:r>
              <a:rPr lang="zh-CN" altLang="en-US" dirty="0">
                <a:solidFill>
                  <a:schemeClr val="tx1"/>
                </a:solidFill>
              </a:rPr>
              <a:t>的特征和服务</a:t>
            </a:r>
          </a:p>
        </p:txBody>
      </p:sp>
    </p:spTree>
  </p:cSld>
  <p:clrMapOvr>
    <a:masterClrMapping/>
  </p:clrMapOvr>
  <p:transition>
    <p:blinds/>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F4EC080-8B50-4B17-9B6D-2D6D1FC3127C}"/>
              </a:ext>
            </a:extLst>
          </p:cNvPr>
          <p:cNvSpPr>
            <a:spLocks noGrp="1"/>
          </p:cNvSpPr>
          <p:nvPr>
            <p:ph type="title"/>
          </p:nvPr>
        </p:nvSpPr>
        <p:spPr/>
        <p:txBody>
          <a:bodyPr/>
          <a:lstStyle/>
          <a:p>
            <a:r>
              <a:rPr lang="zh-CN" altLang="en-US" dirty="0"/>
              <a:t>考试资格</a:t>
            </a:r>
          </a:p>
        </p:txBody>
      </p:sp>
      <p:sp>
        <p:nvSpPr>
          <p:cNvPr id="6149" name="Rectangle 3">
            <a:extLst>
              <a:ext uri="{FF2B5EF4-FFF2-40B4-BE49-F238E27FC236}">
                <a16:creationId xmlns:a16="http://schemas.microsoft.com/office/drawing/2014/main" id="{90CB1A55-C0D9-4148-95DD-3DE0B20EAB96}"/>
              </a:ext>
            </a:extLst>
          </p:cNvPr>
          <p:cNvSpPr>
            <a:spLocks noGrp="1" noChangeArrowheads="1"/>
          </p:cNvSpPr>
          <p:nvPr>
            <p:ph idx="1"/>
          </p:nvPr>
        </p:nvSpPr>
        <p:spPr/>
        <p:txBody>
          <a:bodyPr/>
          <a:lstStyle/>
          <a:p>
            <a:pPr eaLnBrk="1" hangingPunct="1">
              <a:lnSpc>
                <a:spcPct val="80000"/>
              </a:lnSpc>
            </a:pPr>
            <a:r>
              <a:rPr lang="zh-CN" altLang="en-US" sz="2800" dirty="0"/>
              <a:t>学生的考核资格按下述原则审查：</a:t>
            </a:r>
          </a:p>
          <a:p>
            <a:pPr eaLnBrk="1" hangingPunct="1">
              <a:lnSpc>
                <a:spcPct val="80000"/>
              </a:lnSpc>
              <a:buFont typeface="Wingdings" panose="05000000000000000000" pitchFamily="2" charset="2"/>
              <a:buNone/>
            </a:pPr>
            <a:r>
              <a:rPr lang="zh-CN" altLang="en-US" sz="2400" dirty="0"/>
              <a:t>         </a:t>
            </a:r>
            <a:r>
              <a:rPr lang="zh-CN" altLang="en-US" sz="2400" dirty="0">
                <a:solidFill>
                  <a:srgbClr val="FF0066"/>
                </a:solidFill>
              </a:rPr>
              <a:t>学生有以下情况之一者，不能参加课程成绩考核，该课程的考核成绩以零分处理。</a:t>
            </a:r>
            <a:r>
              <a:rPr lang="zh-CN" altLang="en-US" sz="2400" dirty="0"/>
              <a:t>在确定学籍处理、授予学士学位时，该门课程以考核不及格门次参加统计。</a:t>
            </a:r>
          </a:p>
          <a:p>
            <a:pPr lvl="1" eaLnBrk="1" hangingPunct="1">
              <a:lnSpc>
                <a:spcPct val="80000"/>
              </a:lnSpc>
            </a:pPr>
            <a:r>
              <a:rPr lang="zh-CN" altLang="en-US" sz="2400" dirty="0">
                <a:solidFill>
                  <a:srgbClr val="FF0066"/>
                </a:solidFill>
              </a:rPr>
              <a:t>全期旷课累计达该课程教学时数五分之一（含五分之一）以上者；</a:t>
            </a:r>
          </a:p>
          <a:p>
            <a:pPr lvl="1" eaLnBrk="1" hangingPunct="1">
              <a:lnSpc>
                <a:spcPct val="80000"/>
              </a:lnSpc>
            </a:pPr>
            <a:r>
              <a:rPr lang="zh-CN" altLang="en-US" sz="2400" dirty="0">
                <a:solidFill>
                  <a:srgbClr val="FF0066"/>
                </a:solidFill>
              </a:rPr>
              <a:t>全期缺交该课程任课教师布置作业三分之一（含三分之一）以上者；或全期所交该课程作业，虽达到任课教师布置作业三分之二以上，但所交作业的准确度、整洁度有二分之一不合格者；</a:t>
            </a:r>
          </a:p>
          <a:p>
            <a:pPr lvl="1" eaLnBrk="1" hangingPunct="1">
              <a:lnSpc>
                <a:spcPct val="80000"/>
              </a:lnSpc>
            </a:pPr>
            <a:r>
              <a:rPr lang="zh-CN" altLang="en-US" sz="2400" dirty="0"/>
              <a:t>未经批准或未办理选课手续，擅自修读该门课程者。</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7" name="Rectangle 2">
            <a:extLst>
              <a:ext uri="{FF2B5EF4-FFF2-40B4-BE49-F238E27FC236}">
                <a16:creationId xmlns:a16="http://schemas.microsoft.com/office/drawing/2014/main" id="{E70A9E90-97F1-4D79-9EF8-D4D14EC3A47C}"/>
              </a:ext>
            </a:extLst>
          </p:cNvPr>
          <p:cNvSpPr>
            <a:spLocks noGrp="1" noChangeArrowheads="1"/>
          </p:cNvSpPr>
          <p:nvPr>
            <p:ph type="title"/>
          </p:nvPr>
        </p:nvSpPr>
        <p:spPr/>
        <p:txBody>
          <a:bodyPr/>
          <a:lstStyle/>
          <a:p>
            <a:pPr eaLnBrk="1" hangingPunct="1"/>
            <a:r>
              <a:rPr lang="en-US" altLang="zh-CN" sz="3600" dirty="0">
                <a:solidFill>
                  <a:schemeClr val="tx1"/>
                </a:solidFill>
              </a:rPr>
              <a:t> 1.4</a:t>
            </a:r>
            <a:r>
              <a:rPr lang="en-US" altLang="zh-CN" sz="3600" dirty="0">
                <a:solidFill>
                  <a:schemeClr val="tx1"/>
                </a:solidFill>
                <a:cs typeface="Times New Roman" panose="02020603050405020304" pitchFamily="18" charset="0"/>
              </a:rPr>
              <a:t>     </a:t>
            </a:r>
            <a:r>
              <a:rPr lang="en-US" altLang="zh-CN" sz="3600" dirty="0">
                <a:solidFill>
                  <a:schemeClr val="tx1"/>
                </a:solidFill>
              </a:rPr>
              <a:t>OS </a:t>
            </a:r>
            <a:r>
              <a:rPr lang="zh-CN" altLang="en-US" sz="3600" dirty="0">
                <a:solidFill>
                  <a:schemeClr val="tx1"/>
                </a:solidFill>
              </a:rPr>
              <a:t>的功能</a:t>
            </a:r>
          </a:p>
        </p:txBody>
      </p:sp>
      <p:sp>
        <p:nvSpPr>
          <p:cNvPr id="54278" name="Rectangle 4">
            <a:extLst>
              <a:ext uri="{FF2B5EF4-FFF2-40B4-BE49-F238E27FC236}">
                <a16:creationId xmlns:a16="http://schemas.microsoft.com/office/drawing/2014/main" id="{7B266766-F854-4FE0-8A2A-5514A941E5CE}"/>
              </a:ext>
            </a:extLst>
          </p:cNvPr>
          <p:cNvSpPr>
            <a:spLocks noGrp="1" noChangeArrowheads="1"/>
          </p:cNvSpPr>
          <p:nvPr>
            <p:ph idx="1"/>
          </p:nvPr>
        </p:nvSpPr>
        <p:spPr/>
        <p:txBody>
          <a:bodyPr/>
          <a:lstStyle/>
          <a:p>
            <a:pPr eaLnBrk="1" hangingPunct="1">
              <a:lnSpc>
                <a:spcPct val="90000"/>
              </a:lnSpc>
            </a:pPr>
            <a:r>
              <a:rPr lang="zh-CN" altLang="en-US" sz="3200" dirty="0">
                <a:latin typeface="Times New Roman" panose="02020603050405020304" pitchFamily="18" charset="0"/>
              </a:rPr>
              <a:t>处理机管理</a:t>
            </a:r>
          </a:p>
          <a:p>
            <a:pPr lvl="1" eaLnBrk="1" hangingPunct="1">
              <a:lnSpc>
                <a:spcPct val="90000"/>
              </a:lnSpc>
            </a:pPr>
            <a:r>
              <a:rPr lang="zh-CN" altLang="en-US" sz="2800" dirty="0">
                <a:latin typeface="Times New Roman" panose="02020603050405020304" pitchFamily="18" charset="0"/>
              </a:rPr>
              <a:t>进程控制</a:t>
            </a:r>
          </a:p>
          <a:p>
            <a:pPr lvl="1" eaLnBrk="1" hangingPunct="1">
              <a:lnSpc>
                <a:spcPct val="90000"/>
              </a:lnSpc>
            </a:pPr>
            <a:r>
              <a:rPr lang="zh-CN" altLang="en-US" sz="2800" dirty="0">
                <a:latin typeface="Times New Roman" panose="02020603050405020304" pitchFamily="18" charset="0"/>
              </a:rPr>
              <a:t>进程同步</a:t>
            </a:r>
          </a:p>
          <a:p>
            <a:pPr lvl="1" eaLnBrk="1" hangingPunct="1">
              <a:lnSpc>
                <a:spcPct val="90000"/>
              </a:lnSpc>
            </a:pPr>
            <a:r>
              <a:rPr lang="zh-CN" altLang="en-US" sz="2800" dirty="0">
                <a:latin typeface="Times New Roman" panose="02020603050405020304" pitchFamily="18" charset="0"/>
              </a:rPr>
              <a:t>进程通信</a:t>
            </a:r>
          </a:p>
          <a:p>
            <a:pPr lvl="1" eaLnBrk="1" hangingPunct="1">
              <a:lnSpc>
                <a:spcPct val="90000"/>
              </a:lnSpc>
            </a:pPr>
            <a:r>
              <a:rPr lang="zh-CN" altLang="en-US" sz="2800" dirty="0">
                <a:latin typeface="Times New Roman" panose="02020603050405020304" pitchFamily="18" charset="0"/>
              </a:rPr>
              <a:t>调度</a:t>
            </a:r>
          </a:p>
          <a:p>
            <a:pPr eaLnBrk="1" hangingPunct="1">
              <a:lnSpc>
                <a:spcPct val="90000"/>
              </a:lnSpc>
            </a:pPr>
            <a:r>
              <a:rPr lang="zh-CN" altLang="en-US" sz="3200" dirty="0">
                <a:latin typeface="Times New Roman" panose="02020603050405020304" pitchFamily="18" charset="0"/>
              </a:rPr>
              <a:t>存储管理</a:t>
            </a:r>
          </a:p>
          <a:p>
            <a:pPr lvl="1" eaLnBrk="1" hangingPunct="1">
              <a:lnSpc>
                <a:spcPct val="90000"/>
              </a:lnSpc>
            </a:pPr>
            <a:r>
              <a:rPr lang="zh-CN" altLang="en-US" sz="2800" dirty="0">
                <a:latin typeface="Times New Roman" panose="02020603050405020304" pitchFamily="18" charset="0"/>
              </a:rPr>
              <a:t>内存分配</a:t>
            </a:r>
          </a:p>
          <a:p>
            <a:pPr lvl="1" eaLnBrk="1" hangingPunct="1">
              <a:lnSpc>
                <a:spcPct val="90000"/>
              </a:lnSpc>
            </a:pPr>
            <a:r>
              <a:rPr lang="zh-CN" altLang="en-US" sz="2800" dirty="0">
                <a:latin typeface="Times New Roman" panose="02020603050405020304" pitchFamily="18" charset="0"/>
              </a:rPr>
              <a:t>存储保护</a:t>
            </a:r>
          </a:p>
          <a:p>
            <a:pPr lvl="1" eaLnBrk="1" hangingPunct="1">
              <a:lnSpc>
                <a:spcPct val="90000"/>
              </a:lnSpc>
            </a:pPr>
            <a:r>
              <a:rPr lang="zh-CN" altLang="en-US" sz="2800" dirty="0">
                <a:latin typeface="Times New Roman" panose="02020603050405020304" pitchFamily="18" charset="0"/>
              </a:rPr>
              <a:t>内存扩充（虚拟存储技术）</a:t>
            </a:r>
          </a:p>
          <a:p>
            <a:pPr lvl="1" eaLnBrk="1" hangingPunct="1">
              <a:lnSpc>
                <a:spcPct val="90000"/>
              </a:lnSpc>
            </a:pPr>
            <a:r>
              <a:rPr lang="zh-CN" altLang="en-US" sz="2800" dirty="0">
                <a:latin typeface="Times New Roman" panose="02020603050405020304" pitchFamily="18" charset="0"/>
              </a:rPr>
              <a:t>地址映射</a:t>
            </a:r>
            <a:endParaRPr lang="zh-CN" altLang="en-US" sz="3600" dirty="0"/>
          </a:p>
        </p:txBody>
      </p:sp>
    </p:spTree>
  </p:cSld>
  <p:clrMapOvr>
    <a:masterClrMapping/>
  </p:clrMapOvr>
  <p:transition>
    <p:blinds/>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Rectangle 4">
            <a:extLst>
              <a:ext uri="{FF2B5EF4-FFF2-40B4-BE49-F238E27FC236}">
                <a16:creationId xmlns:a16="http://schemas.microsoft.com/office/drawing/2014/main" id="{F832E22E-3DE5-4FAB-83D2-301EDB731D2C}"/>
              </a:ext>
            </a:extLst>
          </p:cNvPr>
          <p:cNvSpPr>
            <a:spLocks noGrp="1" noChangeArrowheads="1"/>
          </p:cNvSpPr>
          <p:nvPr>
            <p:ph idx="1"/>
          </p:nvPr>
        </p:nvSpPr>
        <p:spPr/>
        <p:txBody>
          <a:bodyPr/>
          <a:lstStyle/>
          <a:p>
            <a:pPr eaLnBrk="1" hangingPunct="1"/>
            <a:r>
              <a:rPr lang="zh-CN" altLang="en-US" dirty="0">
                <a:latin typeface="Times New Roman" panose="02020603050405020304" pitchFamily="18" charset="0"/>
              </a:rPr>
              <a:t>设备管理</a:t>
            </a:r>
          </a:p>
          <a:p>
            <a:pPr lvl="1" eaLnBrk="1" hangingPunct="1"/>
            <a:r>
              <a:rPr lang="zh-CN" altLang="en-US" sz="2800" dirty="0">
                <a:latin typeface="Times New Roman" panose="02020603050405020304" pitchFamily="18" charset="0"/>
              </a:rPr>
              <a:t>缓冲管理</a:t>
            </a:r>
          </a:p>
          <a:p>
            <a:pPr lvl="1" eaLnBrk="1" hangingPunct="1"/>
            <a:r>
              <a:rPr lang="zh-CN" altLang="en-US" sz="2800" dirty="0">
                <a:latin typeface="Times New Roman" panose="02020603050405020304" pitchFamily="18" charset="0"/>
              </a:rPr>
              <a:t>设备分配</a:t>
            </a:r>
          </a:p>
          <a:p>
            <a:pPr lvl="1" eaLnBrk="1" hangingPunct="1"/>
            <a:r>
              <a:rPr lang="zh-CN" altLang="en-US" sz="2800" dirty="0">
                <a:latin typeface="Times New Roman" panose="02020603050405020304" pitchFamily="18" charset="0"/>
              </a:rPr>
              <a:t>设备处理</a:t>
            </a:r>
          </a:p>
          <a:p>
            <a:pPr lvl="1" eaLnBrk="1" hangingPunct="1"/>
            <a:r>
              <a:rPr lang="zh-CN" altLang="en-US" sz="2800" dirty="0">
                <a:latin typeface="Times New Roman" panose="02020603050405020304" pitchFamily="18" charset="0"/>
              </a:rPr>
              <a:t>设备独立性和虚拟设备</a:t>
            </a:r>
          </a:p>
          <a:p>
            <a:pPr eaLnBrk="1" hangingPunct="1"/>
            <a:r>
              <a:rPr lang="zh-CN" altLang="en-US" dirty="0">
                <a:latin typeface="Times New Roman" panose="02020603050405020304" pitchFamily="18" charset="0"/>
              </a:rPr>
              <a:t>信息管理（文件系统管理）</a:t>
            </a:r>
          </a:p>
          <a:p>
            <a:pPr lvl="1" eaLnBrk="1" hangingPunct="1"/>
            <a:r>
              <a:rPr lang="zh-CN" altLang="en-US" sz="2800" dirty="0">
                <a:latin typeface="Times New Roman" panose="02020603050405020304" pitchFamily="18" charset="0"/>
              </a:rPr>
              <a:t>文件存储空间的管理</a:t>
            </a:r>
          </a:p>
          <a:p>
            <a:pPr lvl="1" eaLnBrk="1" hangingPunct="1"/>
            <a:r>
              <a:rPr lang="zh-CN" altLang="en-US" sz="2800" dirty="0">
                <a:latin typeface="Times New Roman" panose="02020603050405020304" pitchFamily="18" charset="0"/>
              </a:rPr>
              <a:t>目录管理，按名存取</a:t>
            </a:r>
          </a:p>
          <a:p>
            <a:pPr lvl="1" eaLnBrk="1" hangingPunct="1"/>
            <a:r>
              <a:rPr lang="zh-CN" altLang="en-US" sz="2800" dirty="0">
                <a:latin typeface="Times New Roman" panose="02020603050405020304" pitchFamily="18" charset="0"/>
              </a:rPr>
              <a:t>文件的读写管理和存取控制</a:t>
            </a:r>
            <a:endParaRPr lang="zh-CN" altLang="en-US" sz="3600" dirty="0"/>
          </a:p>
        </p:txBody>
      </p:sp>
      <p:sp>
        <p:nvSpPr>
          <p:cNvPr id="8" name="Rectangle 2">
            <a:extLst>
              <a:ext uri="{FF2B5EF4-FFF2-40B4-BE49-F238E27FC236}">
                <a16:creationId xmlns:a16="http://schemas.microsoft.com/office/drawing/2014/main" id="{FE0A1377-9F6F-4A64-B5D9-9E8C333ECC80}"/>
              </a:ext>
            </a:extLst>
          </p:cNvPr>
          <p:cNvSpPr>
            <a:spLocks noGrp="1" noChangeArrowheads="1"/>
          </p:cNvSpPr>
          <p:nvPr>
            <p:ph type="title"/>
          </p:nvPr>
        </p:nvSpPr>
        <p:spPr>
          <a:xfrm>
            <a:off x="445416" y="176286"/>
            <a:ext cx="7228003" cy="1111102"/>
          </a:xfrm>
        </p:spPr>
        <p:txBody>
          <a:bodyPr/>
          <a:lstStyle/>
          <a:p>
            <a:pPr eaLnBrk="1" hangingPunct="1"/>
            <a:r>
              <a:rPr lang="en-US" altLang="zh-CN" sz="3600" dirty="0">
                <a:solidFill>
                  <a:schemeClr val="tx1"/>
                </a:solidFill>
              </a:rPr>
              <a:t> 1.4</a:t>
            </a:r>
            <a:r>
              <a:rPr lang="en-US" altLang="zh-CN" sz="3600" dirty="0">
                <a:solidFill>
                  <a:schemeClr val="tx1"/>
                </a:solidFill>
                <a:cs typeface="Times New Roman" panose="02020603050405020304" pitchFamily="18" charset="0"/>
              </a:rPr>
              <a:t>     </a:t>
            </a:r>
            <a:r>
              <a:rPr lang="en-US" altLang="zh-CN" sz="3600" dirty="0">
                <a:solidFill>
                  <a:schemeClr val="tx1"/>
                </a:solidFill>
              </a:rPr>
              <a:t>OS </a:t>
            </a:r>
            <a:r>
              <a:rPr lang="zh-CN" altLang="en-US" sz="3600" dirty="0">
                <a:solidFill>
                  <a:schemeClr val="tx1"/>
                </a:solidFill>
              </a:rPr>
              <a:t>的功能</a:t>
            </a:r>
          </a:p>
        </p:txBody>
      </p:sp>
    </p:spTree>
  </p:cSld>
  <p:clrMapOvr>
    <a:masterClrMapping/>
  </p:clrMapOvr>
  <p:transition>
    <p:blinds/>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5" name="Rectangle 4">
            <a:extLst>
              <a:ext uri="{FF2B5EF4-FFF2-40B4-BE49-F238E27FC236}">
                <a16:creationId xmlns:a16="http://schemas.microsoft.com/office/drawing/2014/main" id="{2B904EC8-311D-400E-B1BE-6864076BD258}"/>
              </a:ext>
            </a:extLst>
          </p:cNvPr>
          <p:cNvSpPr>
            <a:spLocks noGrp="1" noChangeArrowheads="1"/>
          </p:cNvSpPr>
          <p:nvPr>
            <p:ph type="body" idx="1"/>
          </p:nvPr>
        </p:nvSpPr>
        <p:spPr/>
        <p:txBody>
          <a:bodyPr/>
          <a:lstStyle/>
          <a:p>
            <a:pPr eaLnBrk="1" hangingPunct="1"/>
            <a:r>
              <a:rPr lang="zh-CN" altLang="en-US">
                <a:latin typeface="Times New Roman" panose="02020603050405020304" pitchFamily="18" charset="0"/>
              </a:rPr>
              <a:t>用户接口</a:t>
            </a:r>
          </a:p>
          <a:p>
            <a:pPr lvl="1" eaLnBrk="1" hangingPunct="1"/>
            <a:r>
              <a:rPr lang="zh-CN" altLang="en-US">
                <a:latin typeface="Times New Roman" panose="02020603050405020304" pitchFamily="18" charset="0"/>
              </a:rPr>
              <a:t>程序一级接口（程序接口）</a:t>
            </a:r>
          </a:p>
          <a:p>
            <a:pPr lvl="2" eaLnBrk="1" hangingPunct="1"/>
            <a:r>
              <a:rPr lang="en-US" altLang="zh-CN">
                <a:latin typeface="Times New Roman" panose="02020603050405020304" pitchFamily="18" charset="0"/>
              </a:rPr>
              <a:t>OS</a:t>
            </a:r>
            <a:r>
              <a:rPr lang="zh-CN" altLang="en-US">
                <a:latin typeface="Times New Roman" panose="02020603050405020304" pitchFamily="18" charset="0"/>
              </a:rPr>
              <a:t>提供一组系统调用供用户程序和其它系统 程序调用，完成数据传输，文件操作，资源分配等操作。</a:t>
            </a:r>
          </a:p>
          <a:p>
            <a:pPr lvl="1" eaLnBrk="1" hangingPunct="1"/>
            <a:r>
              <a:rPr lang="zh-CN" altLang="en-US">
                <a:latin typeface="Times New Roman" panose="02020603050405020304" pitchFamily="18" charset="0"/>
              </a:rPr>
              <a:t>作业一级的接口（命令指令）</a:t>
            </a:r>
          </a:p>
          <a:p>
            <a:pPr lvl="2" eaLnBrk="1" hangingPunct="1"/>
            <a:r>
              <a:rPr lang="zh-CN" altLang="en-US">
                <a:latin typeface="Times New Roman" panose="02020603050405020304" pitchFamily="18" charset="0"/>
              </a:rPr>
              <a:t>提供一组控制操作命令（作业控制语言）供用户去组织和控制自己作业的运行。</a:t>
            </a:r>
          </a:p>
          <a:p>
            <a:pPr lvl="1" eaLnBrk="1" hangingPunct="1"/>
            <a:r>
              <a:rPr lang="zh-CN" altLang="en-US">
                <a:latin typeface="Times New Roman" panose="02020603050405020304" pitchFamily="18" charset="0"/>
              </a:rPr>
              <a:t>图形接口 </a:t>
            </a:r>
            <a:endParaRPr lang="zh-CN" altLang="en-US" sz="4000"/>
          </a:p>
        </p:txBody>
      </p:sp>
      <p:sp>
        <p:nvSpPr>
          <p:cNvPr id="7" name="Rectangle 2">
            <a:extLst>
              <a:ext uri="{FF2B5EF4-FFF2-40B4-BE49-F238E27FC236}">
                <a16:creationId xmlns:a16="http://schemas.microsoft.com/office/drawing/2014/main" id="{F37A7334-072B-46DE-8748-458F255FA30F}"/>
              </a:ext>
            </a:extLst>
          </p:cNvPr>
          <p:cNvSpPr>
            <a:spLocks noGrp="1" noChangeArrowheads="1"/>
          </p:cNvSpPr>
          <p:nvPr>
            <p:ph type="title"/>
          </p:nvPr>
        </p:nvSpPr>
        <p:spPr>
          <a:xfrm>
            <a:off x="445416" y="125486"/>
            <a:ext cx="7228003" cy="1111102"/>
          </a:xfrm>
        </p:spPr>
        <p:txBody>
          <a:bodyPr/>
          <a:lstStyle/>
          <a:p>
            <a:pPr eaLnBrk="1" hangingPunct="1"/>
            <a:r>
              <a:rPr lang="en-US" altLang="zh-CN" sz="3600" dirty="0">
                <a:solidFill>
                  <a:schemeClr val="tx1"/>
                </a:solidFill>
              </a:rPr>
              <a:t> 1.4</a:t>
            </a:r>
            <a:r>
              <a:rPr lang="en-US" altLang="zh-CN" sz="3600" dirty="0">
                <a:solidFill>
                  <a:schemeClr val="tx1"/>
                </a:solidFill>
                <a:cs typeface="Times New Roman" panose="02020603050405020304" pitchFamily="18" charset="0"/>
              </a:rPr>
              <a:t>     </a:t>
            </a:r>
            <a:r>
              <a:rPr lang="en-US" altLang="zh-CN" sz="3600" dirty="0">
                <a:solidFill>
                  <a:schemeClr val="tx1"/>
                </a:solidFill>
              </a:rPr>
              <a:t>OS </a:t>
            </a:r>
            <a:r>
              <a:rPr lang="zh-CN" altLang="en-US" sz="3600" dirty="0">
                <a:solidFill>
                  <a:schemeClr val="tx1"/>
                </a:solidFill>
              </a:rPr>
              <a:t>的功能</a:t>
            </a:r>
          </a:p>
        </p:txBody>
      </p:sp>
    </p:spTree>
  </p:cSld>
  <p:clrMapOvr>
    <a:masterClrMapping/>
  </p:clrMapOvr>
  <p:transition>
    <p:blinds/>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未命名.jpg">
            <a:extLst>
              <a:ext uri="{FF2B5EF4-FFF2-40B4-BE49-F238E27FC236}">
                <a16:creationId xmlns:a16="http://schemas.microsoft.com/office/drawing/2014/main" id="{54F0D7CE-A8C1-43CF-96AF-D58B3F20AA2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86155" y="1141339"/>
            <a:ext cx="6929438" cy="278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17">
            <a:extLst>
              <a:ext uri="{FF2B5EF4-FFF2-40B4-BE49-F238E27FC236}">
                <a16:creationId xmlns:a16="http://schemas.microsoft.com/office/drawing/2014/main" id="{7D8377E5-A888-4DAE-836F-7DA263065168}"/>
              </a:ext>
            </a:extLst>
          </p:cNvPr>
          <p:cNvGrpSpPr>
            <a:grpSpLocks/>
          </p:cNvGrpSpPr>
          <p:nvPr/>
        </p:nvGrpSpPr>
        <p:grpSpPr bwMode="auto">
          <a:xfrm>
            <a:off x="574993" y="2243064"/>
            <a:ext cx="3228975" cy="2465387"/>
            <a:chOff x="535" y="1115"/>
            <a:chExt cx="2034" cy="1553"/>
          </a:xfrm>
        </p:grpSpPr>
        <p:grpSp>
          <p:nvGrpSpPr>
            <p:cNvPr id="7" name="Group 16">
              <a:extLst>
                <a:ext uri="{FF2B5EF4-FFF2-40B4-BE49-F238E27FC236}">
                  <a16:creationId xmlns:a16="http://schemas.microsoft.com/office/drawing/2014/main" id="{B8448362-6948-4979-81E3-6679CED350B2}"/>
                </a:ext>
              </a:extLst>
            </p:cNvPr>
            <p:cNvGrpSpPr>
              <a:grpSpLocks/>
            </p:cNvGrpSpPr>
            <p:nvPr/>
          </p:nvGrpSpPr>
          <p:grpSpPr bwMode="auto">
            <a:xfrm>
              <a:off x="535" y="1115"/>
              <a:ext cx="1216" cy="1553"/>
              <a:chOff x="535" y="1115"/>
              <a:chExt cx="1216" cy="1553"/>
            </a:xfrm>
          </p:grpSpPr>
          <p:sp>
            <p:nvSpPr>
              <p:cNvPr id="9" name="Rectangle 6">
                <a:extLst>
                  <a:ext uri="{FF2B5EF4-FFF2-40B4-BE49-F238E27FC236}">
                    <a16:creationId xmlns:a16="http://schemas.microsoft.com/office/drawing/2014/main" id="{37E2F3FF-42A3-4137-999B-B5A4E3619A8D}"/>
                  </a:ext>
                </a:extLst>
              </p:cNvPr>
              <p:cNvSpPr>
                <a:spLocks noChangeArrowheads="1"/>
              </p:cNvSpPr>
              <p:nvPr/>
            </p:nvSpPr>
            <p:spPr bwMode="auto">
              <a:xfrm>
                <a:off x="535" y="2362"/>
                <a:ext cx="1216" cy="306"/>
              </a:xfrm>
              <a:prstGeom prst="rect">
                <a:avLst/>
              </a:prstGeom>
              <a:solidFill>
                <a:srgbClr val="C9E4FF"/>
              </a:solidFill>
              <a:ln w="28575" algn="ctr">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449263" eaLnBrk="0" hangingPunct="0">
                  <a:tabLst>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1pPr>
                <a:lvl2pPr marL="179388" defTabSz="449263" eaLnBrk="0" hangingPunct="0">
                  <a:tabLst>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2pPr>
                <a:lvl3pPr defTabSz="449263" eaLnBrk="0" hangingPunct="0">
                  <a:tabLst>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3pPr>
                <a:lvl4pPr defTabSz="449263" eaLnBrk="0" hangingPunct="0">
                  <a:tabLst>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4pPr>
                <a:lvl5pPr defTabSz="449263" eaLnBrk="0" hangingPunct="0">
                  <a:tabLst>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5pPr>
                <a:lvl6pPr defTabSz="449263" eaLnBrk="0" fontAlgn="base" hangingPunct="0">
                  <a:spcBef>
                    <a:spcPts val="350"/>
                  </a:spcBef>
                  <a:spcAft>
                    <a:spcPts val="338"/>
                  </a:spcAft>
                  <a:buClr>
                    <a:srgbClr val="486AC1"/>
                  </a:buClr>
                  <a:buSzPct val="100000"/>
                  <a:buFont typeface="Arial" panose="020B0604020202020204" pitchFamily="34" charset="0"/>
                  <a:tabLst>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6pPr>
                <a:lvl7pPr defTabSz="449263" eaLnBrk="0" fontAlgn="base" hangingPunct="0">
                  <a:spcBef>
                    <a:spcPts val="350"/>
                  </a:spcBef>
                  <a:spcAft>
                    <a:spcPts val="338"/>
                  </a:spcAft>
                  <a:buClr>
                    <a:srgbClr val="486AC1"/>
                  </a:buClr>
                  <a:buSzPct val="100000"/>
                  <a:buFont typeface="Arial" panose="020B0604020202020204" pitchFamily="34" charset="0"/>
                  <a:tabLst>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7pPr>
                <a:lvl8pPr defTabSz="449263" eaLnBrk="0" fontAlgn="base" hangingPunct="0">
                  <a:spcBef>
                    <a:spcPts val="350"/>
                  </a:spcBef>
                  <a:spcAft>
                    <a:spcPts val="338"/>
                  </a:spcAft>
                  <a:buClr>
                    <a:srgbClr val="486AC1"/>
                  </a:buClr>
                  <a:buSzPct val="100000"/>
                  <a:buFont typeface="Arial" panose="020B0604020202020204" pitchFamily="34" charset="0"/>
                  <a:tabLst>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8pPr>
                <a:lvl9pPr defTabSz="449263" eaLnBrk="0" fontAlgn="base" hangingPunct="0">
                  <a:spcBef>
                    <a:spcPts val="350"/>
                  </a:spcBef>
                  <a:spcAft>
                    <a:spcPts val="338"/>
                  </a:spcAft>
                  <a:buClr>
                    <a:srgbClr val="486AC1"/>
                  </a:buClr>
                  <a:buSzPct val="100000"/>
                  <a:buFont typeface="Arial" panose="020B0604020202020204" pitchFamily="34" charset="0"/>
                  <a:tabLst>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9pPr>
              </a:lstStyle>
              <a:p>
                <a:pPr lvl="1" eaLnBrk="1" hangingPunct="1"/>
                <a:r>
                  <a:rPr lang="zh-CN" altLang="en-US" sz="2400" b="1" dirty="0">
                    <a:solidFill>
                      <a:srgbClr val="000000"/>
                    </a:solidFill>
                    <a:ea typeface="楷体_GB2312" pitchFamily="49" charset="-122"/>
                  </a:rPr>
                  <a:t>核心功能</a:t>
                </a:r>
              </a:p>
            </p:txBody>
          </p:sp>
          <p:sp>
            <p:nvSpPr>
              <p:cNvPr id="10" name="Line 9">
                <a:extLst>
                  <a:ext uri="{FF2B5EF4-FFF2-40B4-BE49-F238E27FC236}">
                    <a16:creationId xmlns:a16="http://schemas.microsoft.com/office/drawing/2014/main" id="{A38B0776-212B-4CE4-97C3-0282855A4185}"/>
                  </a:ext>
                </a:extLst>
              </p:cNvPr>
              <p:cNvSpPr>
                <a:spLocks noChangeShapeType="1"/>
              </p:cNvSpPr>
              <p:nvPr/>
            </p:nvSpPr>
            <p:spPr bwMode="auto">
              <a:xfrm flipV="1">
                <a:off x="795" y="1115"/>
                <a:ext cx="458" cy="1207"/>
              </a:xfrm>
              <a:prstGeom prst="line">
                <a:avLst/>
              </a:prstGeom>
              <a:noFill/>
              <a:ln w="38100">
                <a:solidFill>
                  <a:schemeClr val="accent2"/>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grpSp>
        <p:sp>
          <p:nvSpPr>
            <p:cNvPr id="8" name="Line 10">
              <a:extLst>
                <a:ext uri="{FF2B5EF4-FFF2-40B4-BE49-F238E27FC236}">
                  <a16:creationId xmlns:a16="http://schemas.microsoft.com/office/drawing/2014/main" id="{6FD4F4FD-42E7-49D6-839A-C809EB494414}"/>
                </a:ext>
              </a:extLst>
            </p:cNvPr>
            <p:cNvSpPr>
              <a:spLocks noChangeShapeType="1"/>
            </p:cNvSpPr>
            <p:nvPr/>
          </p:nvSpPr>
          <p:spPr bwMode="auto">
            <a:xfrm flipV="1">
              <a:off x="1316" y="1490"/>
              <a:ext cx="1253" cy="832"/>
            </a:xfrm>
            <a:prstGeom prst="line">
              <a:avLst/>
            </a:prstGeom>
            <a:noFill/>
            <a:ln w="38100">
              <a:solidFill>
                <a:schemeClr val="accent2"/>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grpSp>
      <p:grpSp>
        <p:nvGrpSpPr>
          <p:cNvPr id="11" name="Group 18">
            <a:extLst>
              <a:ext uri="{FF2B5EF4-FFF2-40B4-BE49-F238E27FC236}">
                <a16:creationId xmlns:a16="http://schemas.microsoft.com/office/drawing/2014/main" id="{30A1C991-B575-421E-962F-0CAC50DFFD17}"/>
              </a:ext>
            </a:extLst>
          </p:cNvPr>
          <p:cNvGrpSpPr>
            <a:grpSpLocks/>
          </p:cNvGrpSpPr>
          <p:nvPr/>
        </p:nvGrpSpPr>
        <p:grpSpPr bwMode="auto">
          <a:xfrm>
            <a:off x="3259455" y="2765351"/>
            <a:ext cx="5037138" cy="2349500"/>
            <a:chOff x="2226" y="1444"/>
            <a:chExt cx="3173" cy="1480"/>
          </a:xfrm>
        </p:grpSpPr>
        <p:sp>
          <p:nvSpPr>
            <p:cNvPr id="12" name="Rectangle 8">
              <a:extLst>
                <a:ext uri="{FF2B5EF4-FFF2-40B4-BE49-F238E27FC236}">
                  <a16:creationId xmlns:a16="http://schemas.microsoft.com/office/drawing/2014/main" id="{0E39212E-1CA5-41C6-9771-C229066BD460}"/>
                </a:ext>
              </a:extLst>
            </p:cNvPr>
            <p:cNvSpPr>
              <a:spLocks noChangeArrowheads="1"/>
            </p:cNvSpPr>
            <p:nvPr/>
          </p:nvSpPr>
          <p:spPr bwMode="auto">
            <a:xfrm>
              <a:off x="2226" y="2618"/>
              <a:ext cx="3173" cy="306"/>
            </a:xfrm>
            <a:prstGeom prst="rect">
              <a:avLst/>
            </a:prstGeom>
            <a:solidFill>
              <a:srgbClr val="FFCC00"/>
            </a:solidFill>
            <a:ln w="28575" algn="ctr">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449263" eaLnBrk="0" hangingPunct="0">
                <a:tabLst>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1pPr>
              <a:lvl2pPr marL="179388" defTabSz="449263" eaLnBrk="0" hangingPunct="0">
                <a:tabLst>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2pPr>
              <a:lvl3pPr defTabSz="449263" eaLnBrk="0" hangingPunct="0">
                <a:tabLst>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3pPr>
              <a:lvl4pPr defTabSz="449263" eaLnBrk="0" hangingPunct="0">
                <a:tabLst>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4pPr>
              <a:lvl5pPr defTabSz="449263" eaLnBrk="0" hangingPunct="0">
                <a:tabLst>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5pPr>
              <a:lvl6pPr defTabSz="449263" eaLnBrk="0" fontAlgn="base" hangingPunct="0">
                <a:spcBef>
                  <a:spcPts val="350"/>
                </a:spcBef>
                <a:spcAft>
                  <a:spcPts val="338"/>
                </a:spcAft>
                <a:buClr>
                  <a:srgbClr val="486AC1"/>
                </a:buClr>
                <a:buSzPct val="100000"/>
                <a:buFont typeface="Arial" panose="020B0604020202020204" pitchFamily="34" charset="0"/>
                <a:tabLst>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6pPr>
              <a:lvl7pPr defTabSz="449263" eaLnBrk="0" fontAlgn="base" hangingPunct="0">
                <a:spcBef>
                  <a:spcPts val="350"/>
                </a:spcBef>
                <a:spcAft>
                  <a:spcPts val="338"/>
                </a:spcAft>
                <a:buClr>
                  <a:srgbClr val="486AC1"/>
                </a:buClr>
                <a:buSzPct val="100000"/>
                <a:buFont typeface="Arial" panose="020B0604020202020204" pitchFamily="34" charset="0"/>
                <a:tabLst>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7pPr>
              <a:lvl8pPr defTabSz="449263" eaLnBrk="0" fontAlgn="base" hangingPunct="0">
                <a:spcBef>
                  <a:spcPts val="350"/>
                </a:spcBef>
                <a:spcAft>
                  <a:spcPts val="338"/>
                </a:spcAft>
                <a:buClr>
                  <a:srgbClr val="486AC1"/>
                </a:buClr>
                <a:buSzPct val="100000"/>
                <a:buFont typeface="Arial" panose="020B0604020202020204" pitchFamily="34" charset="0"/>
                <a:tabLst>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8pPr>
              <a:lvl9pPr defTabSz="449263" eaLnBrk="0" fontAlgn="base" hangingPunct="0">
                <a:spcBef>
                  <a:spcPts val="350"/>
                </a:spcBef>
                <a:spcAft>
                  <a:spcPts val="338"/>
                </a:spcAft>
                <a:buClr>
                  <a:srgbClr val="486AC1"/>
                </a:buClr>
                <a:buSzPct val="100000"/>
                <a:buFont typeface="Arial" panose="020B0604020202020204" pitchFamily="34" charset="0"/>
                <a:tabLst>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9pPr>
            </a:lstStyle>
            <a:p>
              <a:pPr lvl="1" eaLnBrk="1" hangingPunct="1"/>
              <a:r>
                <a:rPr lang="zh-CN" altLang="en-US" sz="2400" b="1">
                  <a:solidFill>
                    <a:srgbClr val="000000"/>
                  </a:solidFill>
                  <a:ea typeface="楷体_GB2312" pitchFamily="49" charset="-122"/>
                </a:rPr>
                <a:t>操作系统资源管理中的具体实例</a:t>
              </a:r>
            </a:p>
          </p:txBody>
        </p:sp>
        <p:sp>
          <p:nvSpPr>
            <p:cNvPr id="13" name="Line 11">
              <a:extLst>
                <a:ext uri="{FF2B5EF4-FFF2-40B4-BE49-F238E27FC236}">
                  <a16:creationId xmlns:a16="http://schemas.microsoft.com/office/drawing/2014/main" id="{23943788-105A-4F99-BD04-DB2BA282B010}"/>
                </a:ext>
              </a:extLst>
            </p:cNvPr>
            <p:cNvSpPr>
              <a:spLocks noChangeShapeType="1"/>
            </p:cNvSpPr>
            <p:nvPr/>
          </p:nvSpPr>
          <p:spPr bwMode="auto">
            <a:xfrm flipV="1">
              <a:off x="3383" y="1444"/>
              <a:ext cx="731" cy="1124"/>
            </a:xfrm>
            <a:prstGeom prst="line">
              <a:avLst/>
            </a:prstGeom>
            <a:noFill/>
            <a:ln w="38100">
              <a:solidFill>
                <a:schemeClr val="accent2"/>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grpSp>
      <p:grpSp>
        <p:nvGrpSpPr>
          <p:cNvPr id="14" name="Group 19">
            <a:extLst>
              <a:ext uri="{FF2B5EF4-FFF2-40B4-BE49-F238E27FC236}">
                <a16:creationId xmlns:a16="http://schemas.microsoft.com/office/drawing/2014/main" id="{B022E68D-2885-4598-A595-7863583DB958}"/>
              </a:ext>
            </a:extLst>
          </p:cNvPr>
          <p:cNvGrpSpPr>
            <a:grpSpLocks/>
          </p:cNvGrpSpPr>
          <p:nvPr/>
        </p:nvGrpSpPr>
        <p:grpSpPr bwMode="auto">
          <a:xfrm>
            <a:off x="660718" y="2127176"/>
            <a:ext cx="5219700" cy="3873500"/>
            <a:chOff x="589" y="1042"/>
            <a:chExt cx="3288" cy="2440"/>
          </a:xfrm>
        </p:grpSpPr>
        <p:sp>
          <p:nvSpPr>
            <p:cNvPr id="15" name="Rectangle 12">
              <a:extLst>
                <a:ext uri="{FF2B5EF4-FFF2-40B4-BE49-F238E27FC236}">
                  <a16:creationId xmlns:a16="http://schemas.microsoft.com/office/drawing/2014/main" id="{184600A7-8AB5-40C3-B352-3A02B37F97FB}"/>
                </a:ext>
              </a:extLst>
            </p:cNvPr>
            <p:cNvSpPr>
              <a:spLocks noChangeArrowheads="1"/>
            </p:cNvSpPr>
            <p:nvPr/>
          </p:nvSpPr>
          <p:spPr bwMode="auto">
            <a:xfrm>
              <a:off x="589" y="3176"/>
              <a:ext cx="2195" cy="306"/>
            </a:xfrm>
            <a:prstGeom prst="rect">
              <a:avLst/>
            </a:prstGeom>
            <a:solidFill>
              <a:srgbClr val="99CC00"/>
            </a:solidFill>
            <a:ln w="28575" algn="ctr">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449263" eaLnBrk="0" hangingPunct="0">
                <a:tabLst>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1pPr>
              <a:lvl2pPr marL="179388" defTabSz="449263" eaLnBrk="0" hangingPunct="0">
                <a:tabLst>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2pPr>
              <a:lvl3pPr defTabSz="449263" eaLnBrk="0" hangingPunct="0">
                <a:tabLst>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3pPr>
              <a:lvl4pPr defTabSz="449263" eaLnBrk="0" hangingPunct="0">
                <a:tabLst>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4pPr>
              <a:lvl5pPr defTabSz="449263" eaLnBrk="0" hangingPunct="0">
                <a:tabLst>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5pPr>
              <a:lvl6pPr defTabSz="449263" eaLnBrk="0" fontAlgn="base" hangingPunct="0">
                <a:spcBef>
                  <a:spcPts val="350"/>
                </a:spcBef>
                <a:spcAft>
                  <a:spcPts val="338"/>
                </a:spcAft>
                <a:buClr>
                  <a:srgbClr val="486AC1"/>
                </a:buClr>
                <a:buSzPct val="100000"/>
                <a:buFont typeface="Arial" panose="020B0604020202020204" pitchFamily="34" charset="0"/>
                <a:tabLst>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6pPr>
              <a:lvl7pPr defTabSz="449263" eaLnBrk="0" fontAlgn="base" hangingPunct="0">
                <a:spcBef>
                  <a:spcPts val="350"/>
                </a:spcBef>
                <a:spcAft>
                  <a:spcPts val="338"/>
                </a:spcAft>
                <a:buClr>
                  <a:srgbClr val="486AC1"/>
                </a:buClr>
                <a:buSzPct val="100000"/>
                <a:buFont typeface="Arial" panose="020B0604020202020204" pitchFamily="34" charset="0"/>
                <a:tabLst>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7pPr>
              <a:lvl8pPr defTabSz="449263" eaLnBrk="0" fontAlgn="base" hangingPunct="0">
                <a:spcBef>
                  <a:spcPts val="350"/>
                </a:spcBef>
                <a:spcAft>
                  <a:spcPts val="338"/>
                </a:spcAft>
                <a:buClr>
                  <a:srgbClr val="486AC1"/>
                </a:buClr>
                <a:buSzPct val="100000"/>
                <a:buFont typeface="Arial" panose="020B0604020202020204" pitchFamily="34" charset="0"/>
                <a:tabLst>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8pPr>
              <a:lvl9pPr defTabSz="449263" eaLnBrk="0" fontAlgn="base" hangingPunct="0">
                <a:spcBef>
                  <a:spcPts val="350"/>
                </a:spcBef>
                <a:spcAft>
                  <a:spcPts val="338"/>
                </a:spcAft>
                <a:buClr>
                  <a:srgbClr val="486AC1"/>
                </a:buClr>
                <a:buSzPct val="100000"/>
                <a:buFont typeface="Arial" panose="020B0604020202020204" pitchFamily="34" charset="0"/>
                <a:tabLst>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9pPr>
            </a:lstStyle>
            <a:p>
              <a:pPr lvl="1" eaLnBrk="1" hangingPunct="1"/>
              <a:r>
                <a:rPr lang="zh-CN" altLang="en-US" sz="2400" b="1">
                  <a:solidFill>
                    <a:srgbClr val="000000"/>
                  </a:solidFill>
                  <a:ea typeface="楷体_GB2312" pitchFamily="49" charset="-122"/>
                </a:rPr>
                <a:t>存储设备管理的映像</a:t>
              </a:r>
            </a:p>
          </p:txBody>
        </p:sp>
        <p:sp>
          <p:nvSpPr>
            <p:cNvPr id="16" name="Line 13">
              <a:extLst>
                <a:ext uri="{FF2B5EF4-FFF2-40B4-BE49-F238E27FC236}">
                  <a16:creationId xmlns:a16="http://schemas.microsoft.com/office/drawing/2014/main" id="{91872E2D-7CD7-4D89-8332-CF33A1A15F57}"/>
                </a:ext>
              </a:extLst>
            </p:cNvPr>
            <p:cNvSpPr>
              <a:spLocks noChangeShapeType="1"/>
            </p:cNvSpPr>
            <p:nvPr/>
          </p:nvSpPr>
          <p:spPr bwMode="auto">
            <a:xfrm flipV="1">
              <a:off x="2588" y="1042"/>
              <a:ext cx="1289" cy="2102"/>
            </a:xfrm>
            <a:prstGeom prst="line">
              <a:avLst/>
            </a:prstGeom>
            <a:noFill/>
            <a:ln w="38100">
              <a:solidFill>
                <a:schemeClr val="accent2"/>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grpSp>
      <p:sp>
        <p:nvSpPr>
          <p:cNvPr id="17" name="Rectangle 21">
            <a:extLst>
              <a:ext uri="{FF2B5EF4-FFF2-40B4-BE49-F238E27FC236}">
                <a16:creationId xmlns:a16="http://schemas.microsoft.com/office/drawing/2014/main" id="{0F62A2C1-A855-4DE2-BA34-F61C45E23C43}"/>
              </a:ext>
            </a:extLst>
          </p:cNvPr>
          <p:cNvSpPr>
            <a:spLocks noChangeArrowheads="1"/>
          </p:cNvSpPr>
          <p:nvPr/>
        </p:nvSpPr>
        <p:spPr bwMode="auto">
          <a:xfrm>
            <a:off x="1249680" y="1735064"/>
            <a:ext cx="2481263" cy="422275"/>
          </a:xfrm>
          <a:prstGeom prst="rect">
            <a:avLst/>
          </a:prstGeom>
          <a:solidFill>
            <a:srgbClr val="C9E4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marL="227013" indent="-227013" defTabSz="449263" eaLnBrk="0" hangingPunct="0">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1pPr>
            <a:lvl2pPr defTabSz="449263" eaLnBrk="0" hangingPunct="0">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2pPr>
            <a:lvl3pPr defTabSz="449263" eaLnBrk="0" hangingPunct="0">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3pPr>
            <a:lvl4pPr defTabSz="449263" eaLnBrk="0" hangingPunct="0">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4pPr>
            <a:lvl5pPr defTabSz="449263" eaLnBrk="0" hangingPunct="0">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5pPr>
            <a:lvl6pPr defTabSz="449263" eaLnBrk="0" fontAlgn="base" hangingPunct="0">
              <a:spcBef>
                <a:spcPts val="350"/>
              </a:spcBef>
              <a:spcAft>
                <a:spcPts val="338"/>
              </a:spcAft>
              <a:buClr>
                <a:srgbClr val="486AC1"/>
              </a:buClr>
              <a:buSzPct val="100000"/>
              <a:buFont typeface="Arial" panose="020B0604020202020204" pitchFamily="34" charset="0"/>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6pPr>
            <a:lvl7pPr defTabSz="449263" eaLnBrk="0" fontAlgn="base" hangingPunct="0">
              <a:spcBef>
                <a:spcPts val="350"/>
              </a:spcBef>
              <a:spcAft>
                <a:spcPts val="338"/>
              </a:spcAft>
              <a:buClr>
                <a:srgbClr val="486AC1"/>
              </a:buClr>
              <a:buSzPct val="100000"/>
              <a:buFont typeface="Arial" panose="020B0604020202020204" pitchFamily="34" charset="0"/>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7pPr>
            <a:lvl8pPr defTabSz="449263" eaLnBrk="0" fontAlgn="base" hangingPunct="0">
              <a:spcBef>
                <a:spcPts val="350"/>
              </a:spcBef>
              <a:spcAft>
                <a:spcPts val="338"/>
              </a:spcAft>
              <a:buClr>
                <a:srgbClr val="486AC1"/>
              </a:buClr>
              <a:buSzPct val="100000"/>
              <a:buFont typeface="Arial" panose="020B0604020202020204" pitchFamily="34" charset="0"/>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8pPr>
            <a:lvl9pPr defTabSz="449263" eaLnBrk="0" fontAlgn="base" hangingPunct="0">
              <a:spcBef>
                <a:spcPts val="350"/>
              </a:spcBef>
              <a:spcAft>
                <a:spcPts val="338"/>
              </a:spcAft>
              <a:buClr>
                <a:srgbClr val="486AC1"/>
              </a:buClr>
              <a:buSzPct val="100000"/>
              <a:buFont typeface="Arial" panose="020B0604020202020204" pitchFamily="34" charset="0"/>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9pPr>
          </a:lstStyle>
          <a:p>
            <a:pPr algn="ctr" eaLnBrk="1" hangingPunct="1"/>
            <a:r>
              <a:rPr lang="zh-CN" altLang="en-US" sz="2000" b="1">
                <a:ea typeface="黑体" panose="02010609060101010101" pitchFamily="49" charset="-122"/>
              </a:rPr>
              <a:t>进程和资源管理</a:t>
            </a:r>
          </a:p>
        </p:txBody>
      </p:sp>
      <p:grpSp>
        <p:nvGrpSpPr>
          <p:cNvPr id="18" name="Group 20">
            <a:extLst>
              <a:ext uri="{FF2B5EF4-FFF2-40B4-BE49-F238E27FC236}">
                <a16:creationId xmlns:a16="http://schemas.microsoft.com/office/drawing/2014/main" id="{C54CC095-92D1-41F7-869F-3D3C0D43B121}"/>
              </a:ext>
            </a:extLst>
          </p:cNvPr>
          <p:cNvGrpSpPr>
            <a:grpSpLocks/>
          </p:cNvGrpSpPr>
          <p:nvPr/>
        </p:nvGrpSpPr>
        <p:grpSpPr bwMode="auto">
          <a:xfrm>
            <a:off x="3565843" y="1779514"/>
            <a:ext cx="4630737" cy="4902200"/>
            <a:chOff x="2419" y="823"/>
            <a:chExt cx="2917" cy="3088"/>
          </a:xfrm>
        </p:grpSpPr>
        <p:sp>
          <p:nvSpPr>
            <p:cNvPr id="19" name="Rectangle 14">
              <a:extLst>
                <a:ext uri="{FF2B5EF4-FFF2-40B4-BE49-F238E27FC236}">
                  <a16:creationId xmlns:a16="http://schemas.microsoft.com/office/drawing/2014/main" id="{CFBA29F9-0604-4F6B-A032-6C09848F26E1}"/>
                </a:ext>
              </a:extLst>
            </p:cNvPr>
            <p:cNvSpPr>
              <a:spLocks noChangeArrowheads="1"/>
            </p:cNvSpPr>
            <p:nvPr/>
          </p:nvSpPr>
          <p:spPr bwMode="auto">
            <a:xfrm>
              <a:off x="2419" y="3605"/>
              <a:ext cx="2917" cy="306"/>
            </a:xfrm>
            <a:prstGeom prst="rect">
              <a:avLst/>
            </a:prstGeom>
            <a:solidFill>
              <a:srgbClr val="E1E1FF"/>
            </a:solidFill>
            <a:ln w="28575" algn="ctr">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449263" eaLnBrk="0" hangingPunct="0">
                <a:tabLst>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1pPr>
              <a:lvl2pPr marL="179388" defTabSz="449263" eaLnBrk="0" hangingPunct="0">
                <a:tabLst>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2pPr>
              <a:lvl3pPr defTabSz="449263" eaLnBrk="0" hangingPunct="0">
                <a:tabLst>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3pPr>
              <a:lvl4pPr defTabSz="449263" eaLnBrk="0" hangingPunct="0">
                <a:tabLst>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4pPr>
              <a:lvl5pPr defTabSz="449263" eaLnBrk="0" hangingPunct="0">
                <a:tabLst>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5pPr>
              <a:lvl6pPr defTabSz="449263" eaLnBrk="0" fontAlgn="base" hangingPunct="0">
                <a:spcBef>
                  <a:spcPts val="350"/>
                </a:spcBef>
                <a:spcAft>
                  <a:spcPts val="338"/>
                </a:spcAft>
                <a:buClr>
                  <a:srgbClr val="486AC1"/>
                </a:buClr>
                <a:buSzPct val="100000"/>
                <a:buFont typeface="Arial" panose="020B0604020202020204" pitchFamily="34" charset="0"/>
                <a:tabLst>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6pPr>
              <a:lvl7pPr defTabSz="449263" eaLnBrk="0" fontAlgn="base" hangingPunct="0">
                <a:spcBef>
                  <a:spcPts val="350"/>
                </a:spcBef>
                <a:spcAft>
                  <a:spcPts val="338"/>
                </a:spcAft>
                <a:buClr>
                  <a:srgbClr val="486AC1"/>
                </a:buClr>
                <a:buSzPct val="100000"/>
                <a:buFont typeface="Arial" panose="020B0604020202020204" pitchFamily="34" charset="0"/>
                <a:tabLst>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7pPr>
              <a:lvl8pPr defTabSz="449263" eaLnBrk="0" fontAlgn="base" hangingPunct="0">
                <a:spcBef>
                  <a:spcPts val="350"/>
                </a:spcBef>
                <a:spcAft>
                  <a:spcPts val="338"/>
                </a:spcAft>
                <a:buClr>
                  <a:srgbClr val="486AC1"/>
                </a:buClr>
                <a:buSzPct val="100000"/>
                <a:buFont typeface="Arial" panose="020B0604020202020204" pitchFamily="34" charset="0"/>
                <a:tabLst>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8pPr>
              <a:lvl9pPr defTabSz="449263" eaLnBrk="0" fontAlgn="base" hangingPunct="0">
                <a:spcBef>
                  <a:spcPts val="350"/>
                </a:spcBef>
                <a:spcAft>
                  <a:spcPts val="338"/>
                </a:spcAft>
                <a:buClr>
                  <a:srgbClr val="486AC1"/>
                </a:buClr>
                <a:buSzPct val="100000"/>
                <a:buFont typeface="Arial" panose="020B0604020202020204" pitchFamily="34" charset="0"/>
                <a:tabLst>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9pPr>
            </a:lstStyle>
            <a:p>
              <a:pPr lvl="1" eaLnBrk="1" hangingPunct="1"/>
              <a:r>
                <a:rPr lang="zh-CN" altLang="en-US" sz="2400" b="1">
                  <a:solidFill>
                    <a:srgbClr val="000000"/>
                  </a:solidFill>
                  <a:ea typeface="楷体_GB2312" pitchFamily="49" charset="-122"/>
                </a:rPr>
                <a:t>操作系统提供资源的具体形式</a:t>
              </a:r>
            </a:p>
          </p:txBody>
        </p:sp>
        <p:sp>
          <p:nvSpPr>
            <p:cNvPr id="20" name="Line 15">
              <a:extLst>
                <a:ext uri="{FF2B5EF4-FFF2-40B4-BE49-F238E27FC236}">
                  <a16:creationId xmlns:a16="http://schemas.microsoft.com/office/drawing/2014/main" id="{A242082E-0C3A-45A7-B4EC-A44FC46D9212}"/>
                </a:ext>
              </a:extLst>
            </p:cNvPr>
            <p:cNvSpPr>
              <a:spLocks noChangeShapeType="1"/>
            </p:cNvSpPr>
            <p:nvPr/>
          </p:nvSpPr>
          <p:spPr bwMode="auto">
            <a:xfrm flipH="1" flipV="1">
              <a:off x="3429" y="823"/>
              <a:ext cx="119" cy="2733"/>
            </a:xfrm>
            <a:prstGeom prst="line">
              <a:avLst/>
            </a:prstGeom>
            <a:noFill/>
            <a:ln w="38100">
              <a:solidFill>
                <a:schemeClr val="accent2"/>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grpSp>
      <p:sp>
        <p:nvSpPr>
          <p:cNvPr id="21" name="Rectangle 22">
            <a:extLst>
              <a:ext uri="{FF2B5EF4-FFF2-40B4-BE49-F238E27FC236}">
                <a16:creationId xmlns:a16="http://schemas.microsoft.com/office/drawing/2014/main" id="{C0862F84-8969-4BCC-803F-2566E832793B}"/>
              </a:ext>
            </a:extLst>
          </p:cNvPr>
          <p:cNvSpPr>
            <a:spLocks noChangeArrowheads="1"/>
          </p:cNvSpPr>
          <p:nvPr/>
        </p:nvSpPr>
        <p:spPr bwMode="auto">
          <a:xfrm>
            <a:off x="4224655" y="1314376"/>
            <a:ext cx="1477963" cy="422275"/>
          </a:xfrm>
          <a:prstGeom prst="rect">
            <a:avLst/>
          </a:prstGeom>
          <a:solidFill>
            <a:srgbClr val="E1E1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marL="227013" indent="-227013" defTabSz="449263" eaLnBrk="0" hangingPunct="0">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1pPr>
            <a:lvl2pPr defTabSz="449263" eaLnBrk="0" hangingPunct="0">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2pPr>
            <a:lvl3pPr defTabSz="449263" eaLnBrk="0" hangingPunct="0">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3pPr>
            <a:lvl4pPr defTabSz="449263" eaLnBrk="0" hangingPunct="0">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4pPr>
            <a:lvl5pPr defTabSz="449263" eaLnBrk="0" hangingPunct="0">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5pPr>
            <a:lvl6pPr defTabSz="449263" eaLnBrk="0" fontAlgn="base" hangingPunct="0">
              <a:spcBef>
                <a:spcPts val="350"/>
              </a:spcBef>
              <a:spcAft>
                <a:spcPts val="338"/>
              </a:spcAft>
              <a:buClr>
                <a:srgbClr val="486AC1"/>
              </a:buClr>
              <a:buSzPct val="100000"/>
              <a:buFont typeface="Arial" panose="020B0604020202020204" pitchFamily="34" charset="0"/>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6pPr>
            <a:lvl7pPr defTabSz="449263" eaLnBrk="0" fontAlgn="base" hangingPunct="0">
              <a:spcBef>
                <a:spcPts val="350"/>
              </a:spcBef>
              <a:spcAft>
                <a:spcPts val="338"/>
              </a:spcAft>
              <a:buClr>
                <a:srgbClr val="486AC1"/>
              </a:buClr>
              <a:buSzPct val="100000"/>
              <a:buFont typeface="Arial" panose="020B0604020202020204" pitchFamily="34" charset="0"/>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7pPr>
            <a:lvl8pPr defTabSz="449263" eaLnBrk="0" fontAlgn="base" hangingPunct="0">
              <a:spcBef>
                <a:spcPts val="350"/>
              </a:spcBef>
              <a:spcAft>
                <a:spcPts val="338"/>
              </a:spcAft>
              <a:buClr>
                <a:srgbClr val="486AC1"/>
              </a:buClr>
              <a:buSzPct val="100000"/>
              <a:buFont typeface="Arial" panose="020B0604020202020204" pitchFamily="34" charset="0"/>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8pPr>
            <a:lvl9pPr defTabSz="449263" eaLnBrk="0" fontAlgn="base" hangingPunct="0">
              <a:spcBef>
                <a:spcPts val="350"/>
              </a:spcBef>
              <a:spcAft>
                <a:spcPts val="338"/>
              </a:spcAft>
              <a:buClr>
                <a:srgbClr val="486AC1"/>
              </a:buClr>
              <a:buSzPct val="100000"/>
              <a:buFont typeface="Arial" panose="020B0604020202020204" pitchFamily="34" charset="0"/>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9pPr>
          </a:lstStyle>
          <a:p>
            <a:pPr algn="ctr" eaLnBrk="1" hangingPunct="1"/>
            <a:r>
              <a:rPr lang="zh-CN" altLang="en-US" sz="2000" b="1">
                <a:ea typeface="黑体" panose="02010609060101010101" pitchFamily="49" charset="-122"/>
              </a:rPr>
              <a:t>用户接口</a:t>
            </a:r>
          </a:p>
        </p:txBody>
      </p:sp>
      <p:sp>
        <p:nvSpPr>
          <p:cNvPr id="22" name="Rectangle 23">
            <a:extLst>
              <a:ext uri="{FF2B5EF4-FFF2-40B4-BE49-F238E27FC236}">
                <a16:creationId xmlns:a16="http://schemas.microsoft.com/office/drawing/2014/main" id="{527F2982-FAB7-41EF-A75C-0D2D89BD13A8}"/>
              </a:ext>
            </a:extLst>
          </p:cNvPr>
          <p:cNvSpPr>
            <a:spLocks noChangeArrowheads="1"/>
          </p:cNvSpPr>
          <p:nvPr/>
        </p:nvSpPr>
        <p:spPr bwMode="auto">
          <a:xfrm>
            <a:off x="5921693" y="1750939"/>
            <a:ext cx="1477962" cy="422275"/>
          </a:xfrm>
          <a:prstGeom prst="rect">
            <a:avLst/>
          </a:prstGeom>
          <a:solidFill>
            <a:srgbClr val="99CC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marL="227013" indent="-227013" defTabSz="449263" eaLnBrk="0" hangingPunct="0">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1pPr>
            <a:lvl2pPr defTabSz="449263" eaLnBrk="0" hangingPunct="0">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2pPr>
            <a:lvl3pPr defTabSz="449263" eaLnBrk="0" hangingPunct="0">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3pPr>
            <a:lvl4pPr defTabSz="449263" eaLnBrk="0" hangingPunct="0">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4pPr>
            <a:lvl5pPr defTabSz="449263" eaLnBrk="0" hangingPunct="0">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5pPr>
            <a:lvl6pPr defTabSz="449263" eaLnBrk="0" fontAlgn="base" hangingPunct="0">
              <a:spcBef>
                <a:spcPts val="350"/>
              </a:spcBef>
              <a:spcAft>
                <a:spcPts val="338"/>
              </a:spcAft>
              <a:buClr>
                <a:srgbClr val="486AC1"/>
              </a:buClr>
              <a:buSzPct val="100000"/>
              <a:buFont typeface="Arial" panose="020B0604020202020204" pitchFamily="34" charset="0"/>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6pPr>
            <a:lvl7pPr defTabSz="449263" eaLnBrk="0" fontAlgn="base" hangingPunct="0">
              <a:spcBef>
                <a:spcPts val="350"/>
              </a:spcBef>
              <a:spcAft>
                <a:spcPts val="338"/>
              </a:spcAft>
              <a:buClr>
                <a:srgbClr val="486AC1"/>
              </a:buClr>
              <a:buSzPct val="100000"/>
              <a:buFont typeface="Arial" panose="020B0604020202020204" pitchFamily="34" charset="0"/>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7pPr>
            <a:lvl8pPr defTabSz="449263" eaLnBrk="0" fontAlgn="base" hangingPunct="0">
              <a:spcBef>
                <a:spcPts val="350"/>
              </a:spcBef>
              <a:spcAft>
                <a:spcPts val="338"/>
              </a:spcAft>
              <a:buClr>
                <a:srgbClr val="486AC1"/>
              </a:buClr>
              <a:buSzPct val="100000"/>
              <a:buFont typeface="Arial" panose="020B0604020202020204" pitchFamily="34" charset="0"/>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8pPr>
            <a:lvl9pPr defTabSz="449263" eaLnBrk="0" fontAlgn="base" hangingPunct="0">
              <a:spcBef>
                <a:spcPts val="350"/>
              </a:spcBef>
              <a:spcAft>
                <a:spcPts val="338"/>
              </a:spcAft>
              <a:buClr>
                <a:srgbClr val="486AC1"/>
              </a:buClr>
              <a:buSzPct val="100000"/>
              <a:buFont typeface="Arial" panose="020B0604020202020204" pitchFamily="34" charset="0"/>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9pPr>
          </a:lstStyle>
          <a:p>
            <a:pPr algn="ctr" eaLnBrk="1" hangingPunct="1"/>
            <a:r>
              <a:rPr lang="zh-CN" altLang="en-US" sz="2000" b="1">
                <a:ea typeface="黑体" panose="02010609060101010101" pitchFamily="49" charset="-122"/>
              </a:rPr>
              <a:t>文件管理</a:t>
            </a:r>
          </a:p>
        </p:txBody>
      </p:sp>
      <p:sp>
        <p:nvSpPr>
          <p:cNvPr id="23" name="Rectangle 24">
            <a:extLst>
              <a:ext uri="{FF2B5EF4-FFF2-40B4-BE49-F238E27FC236}">
                <a16:creationId xmlns:a16="http://schemas.microsoft.com/office/drawing/2014/main" id="{47A6E0E3-4F2F-4FA8-9296-F154D756CD2E}"/>
              </a:ext>
            </a:extLst>
          </p:cNvPr>
          <p:cNvSpPr>
            <a:spLocks noChangeArrowheads="1"/>
          </p:cNvSpPr>
          <p:nvPr/>
        </p:nvSpPr>
        <p:spPr bwMode="auto">
          <a:xfrm>
            <a:off x="6037580" y="2317676"/>
            <a:ext cx="1477963" cy="422275"/>
          </a:xfrm>
          <a:prstGeom prst="rect">
            <a:avLst/>
          </a:prstGeom>
          <a:solidFill>
            <a:srgbClr val="FFCC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marL="227013" indent="-227013" defTabSz="449263" eaLnBrk="0" hangingPunct="0">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1pPr>
            <a:lvl2pPr defTabSz="449263" eaLnBrk="0" hangingPunct="0">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2pPr>
            <a:lvl3pPr defTabSz="449263" eaLnBrk="0" hangingPunct="0">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3pPr>
            <a:lvl4pPr defTabSz="449263" eaLnBrk="0" hangingPunct="0">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4pPr>
            <a:lvl5pPr defTabSz="449263" eaLnBrk="0" hangingPunct="0">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5pPr>
            <a:lvl6pPr defTabSz="449263" eaLnBrk="0" fontAlgn="base" hangingPunct="0">
              <a:spcBef>
                <a:spcPts val="350"/>
              </a:spcBef>
              <a:spcAft>
                <a:spcPts val="338"/>
              </a:spcAft>
              <a:buClr>
                <a:srgbClr val="486AC1"/>
              </a:buClr>
              <a:buSzPct val="100000"/>
              <a:buFont typeface="Arial" panose="020B0604020202020204" pitchFamily="34" charset="0"/>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6pPr>
            <a:lvl7pPr defTabSz="449263" eaLnBrk="0" fontAlgn="base" hangingPunct="0">
              <a:spcBef>
                <a:spcPts val="350"/>
              </a:spcBef>
              <a:spcAft>
                <a:spcPts val="338"/>
              </a:spcAft>
              <a:buClr>
                <a:srgbClr val="486AC1"/>
              </a:buClr>
              <a:buSzPct val="100000"/>
              <a:buFont typeface="Arial" panose="020B0604020202020204" pitchFamily="34" charset="0"/>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7pPr>
            <a:lvl8pPr defTabSz="449263" eaLnBrk="0" fontAlgn="base" hangingPunct="0">
              <a:spcBef>
                <a:spcPts val="350"/>
              </a:spcBef>
              <a:spcAft>
                <a:spcPts val="338"/>
              </a:spcAft>
              <a:buClr>
                <a:srgbClr val="486AC1"/>
              </a:buClr>
              <a:buSzPct val="100000"/>
              <a:buFont typeface="Arial" panose="020B0604020202020204" pitchFamily="34" charset="0"/>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8pPr>
            <a:lvl9pPr defTabSz="449263" eaLnBrk="0" fontAlgn="base" hangingPunct="0">
              <a:spcBef>
                <a:spcPts val="350"/>
              </a:spcBef>
              <a:spcAft>
                <a:spcPts val="338"/>
              </a:spcAft>
              <a:buClr>
                <a:srgbClr val="486AC1"/>
              </a:buClr>
              <a:buSzPct val="100000"/>
              <a:buFont typeface="Arial" panose="020B0604020202020204" pitchFamily="34" charset="0"/>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9pPr>
          </a:lstStyle>
          <a:p>
            <a:pPr algn="ctr" eaLnBrk="1" hangingPunct="1"/>
            <a:r>
              <a:rPr lang="zh-CN" altLang="en-US" sz="2000" b="1">
                <a:ea typeface="黑体" panose="02010609060101010101" pitchFamily="49" charset="-122"/>
              </a:rPr>
              <a:t>设备管理</a:t>
            </a:r>
          </a:p>
        </p:txBody>
      </p:sp>
      <p:sp>
        <p:nvSpPr>
          <p:cNvPr id="24" name="Rectangle 25">
            <a:extLst>
              <a:ext uri="{FF2B5EF4-FFF2-40B4-BE49-F238E27FC236}">
                <a16:creationId xmlns:a16="http://schemas.microsoft.com/office/drawing/2014/main" id="{286F257D-CCAB-4CC6-8CCA-D6E6C7F0DA26}"/>
              </a:ext>
            </a:extLst>
          </p:cNvPr>
          <p:cNvSpPr>
            <a:spLocks noChangeArrowheads="1"/>
          </p:cNvSpPr>
          <p:nvPr/>
        </p:nvSpPr>
        <p:spPr bwMode="auto">
          <a:xfrm>
            <a:off x="3730943" y="2300214"/>
            <a:ext cx="1882775" cy="422275"/>
          </a:xfrm>
          <a:prstGeom prst="rect">
            <a:avLst/>
          </a:prstGeom>
          <a:solidFill>
            <a:srgbClr val="FF66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marL="227013" indent="-227013" defTabSz="449263" eaLnBrk="0" hangingPunct="0">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1pPr>
            <a:lvl2pPr defTabSz="449263" eaLnBrk="0" hangingPunct="0">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2pPr>
            <a:lvl3pPr defTabSz="449263" eaLnBrk="0" hangingPunct="0">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3pPr>
            <a:lvl4pPr defTabSz="449263" eaLnBrk="0" hangingPunct="0">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4pPr>
            <a:lvl5pPr defTabSz="449263" eaLnBrk="0" hangingPunct="0">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5pPr>
            <a:lvl6pPr defTabSz="449263" eaLnBrk="0" fontAlgn="base" hangingPunct="0">
              <a:spcBef>
                <a:spcPts val="350"/>
              </a:spcBef>
              <a:spcAft>
                <a:spcPts val="338"/>
              </a:spcAft>
              <a:buClr>
                <a:srgbClr val="486AC1"/>
              </a:buClr>
              <a:buSzPct val="100000"/>
              <a:buFont typeface="Arial" panose="020B0604020202020204" pitchFamily="34" charset="0"/>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6pPr>
            <a:lvl7pPr defTabSz="449263" eaLnBrk="0" fontAlgn="base" hangingPunct="0">
              <a:spcBef>
                <a:spcPts val="350"/>
              </a:spcBef>
              <a:spcAft>
                <a:spcPts val="338"/>
              </a:spcAft>
              <a:buClr>
                <a:srgbClr val="486AC1"/>
              </a:buClr>
              <a:buSzPct val="100000"/>
              <a:buFont typeface="Arial" panose="020B0604020202020204" pitchFamily="34" charset="0"/>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7pPr>
            <a:lvl8pPr defTabSz="449263" eaLnBrk="0" fontAlgn="base" hangingPunct="0">
              <a:spcBef>
                <a:spcPts val="350"/>
              </a:spcBef>
              <a:spcAft>
                <a:spcPts val="338"/>
              </a:spcAft>
              <a:buClr>
                <a:srgbClr val="486AC1"/>
              </a:buClr>
              <a:buSzPct val="100000"/>
              <a:buFont typeface="Arial" panose="020B0604020202020204" pitchFamily="34" charset="0"/>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8pPr>
            <a:lvl9pPr defTabSz="449263" eaLnBrk="0" fontAlgn="base" hangingPunct="0">
              <a:spcBef>
                <a:spcPts val="350"/>
              </a:spcBef>
              <a:spcAft>
                <a:spcPts val="338"/>
              </a:spcAft>
              <a:buClr>
                <a:srgbClr val="486AC1"/>
              </a:buClr>
              <a:buSzPct val="100000"/>
              <a:buFont typeface="Arial" panose="020B0604020202020204" pitchFamily="34" charset="0"/>
              <a:tabLst>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Tahoma" panose="020B0604030504040204" pitchFamily="34" charset="0"/>
                <a:cs typeface="Arial" panose="020B0604020202020204" pitchFamily="34" charset="0"/>
              </a:defRPr>
            </a:lvl9pPr>
          </a:lstStyle>
          <a:p>
            <a:pPr algn="ctr" eaLnBrk="1" hangingPunct="1"/>
            <a:r>
              <a:rPr lang="zh-CN" altLang="en-US" sz="2000" b="1">
                <a:ea typeface="黑体" panose="02010609060101010101" pitchFamily="49" charset="-122"/>
              </a:rPr>
              <a:t>存储器管理</a:t>
            </a:r>
          </a:p>
        </p:txBody>
      </p:sp>
      <p:sp>
        <p:nvSpPr>
          <p:cNvPr id="25" name="Rectangle 2">
            <a:extLst>
              <a:ext uri="{FF2B5EF4-FFF2-40B4-BE49-F238E27FC236}">
                <a16:creationId xmlns:a16="http://schemas.microsoft.com/office/drawing/2014/main" id="{C6A2C0D4-C591-4E2F-9F59-A142DBBFD721}"/>
              </a:ext>
            </a:extLst>
          </p:cNvPr>
          <p:cNvSpPr>
            <a:spLocks noGrp="1" noChangeArrowheads="1"/>
          </p:cNvSpPr>
          <p:nvPr>
            <p:ph type="title"/>
          </p:nvPr>
        </p:nvSpPr>
        <p:spPr>
          <a:xfrm>
            <a:off x="445416" y="125486"/>
            <a:ext cx="7228003" cy="1111102"/>
          </a:xfrm>
        </p:spPr>
        <p:txBody>
          <a:bodyPr/>
          <a:lstStyle/>
          <a:p>
            <a:pPr eaLnBrk="1" hangingPunct="1"/>
            <a:r>
              <a:rPr lang="en-US" altLang="zh-CN" sz="3600" dirty="0">
                <a:solidFill>
                  <a:schemeClr val="tx1"/>
                </a:solidFill>
              </a:rPr>
              <a:t> 1.4</a:t>
            </a:r>
            <a:r>
              <a:rPr lang="en-US" altLang="zh-CN" sz="3600" dirty="0">
                <a:solidFill>
                  <a:schemeClr val="tx1"/>
                </a:solidFill>
                <a:cs typeface="Times New Roman" panose="02020603050405020304" pitchFamily="18" charset="0"/>
              </a:rPr>
              <a:t>     </a:t>
            </a:r>
            <a:r>
              <a:rPr lang="en-US" altLang="zh-CN" sz="3600" dirty="0">
                <a:solidFill>
                  <a:schemeClr val="tx1"/>
                </a:solidFill>
              </a:rPr>
              <a:t>OS </a:t>
            </a:r>
            <a:r>
              <a:rPr lang="zh-CN" altLang="en-US" sz="3600" dirty="0">
                <a:solidFill>
                  <a:schemeClr val="tx1"/>
                </a:solidFill>
              </a:rPr>
              <a:t>的功能</a:t>
            </a:r>
          </a:p>
        </p:txBody>
      </p:sp>
    </p:spTree>
    <p:extLst>
      <p:ext uri="{BB962C8B-B14F-4D97-AF65-F5344CB8AC3E}">
        <p14:creationId xmlns:p14="http://schemas.microsoft.com/office/powerpoint/2010/main" val="3532335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dissolv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9" name="Rectangle 2">
            <a:extLst>
              <a:ext uri="{FF2B5EF4-FFF2-40B4-BE49-F238E27FC236}">
                <a16:creationId xmlns:a16="http://schemas.microsoft.com/office/drawing/2014/main" id="{BE5F0F56-2A46-445E-83C8-08B5DE1F14AA}"/>
              </a:ext>
            </a:extLst>
          </p:cNvPr>
          <p:cNvSpPr>
            <a:spLocks noGrp="1" noChangeArrowheads="1"/>
          </p:cNvSpPr>
          <p:nvPr>
            <p:ph type="title"/>
          </p:nvPr>
        </p:nvSpPr>
        <p:spPr/>
        <p:txBody>
          <a:bodyPr/>
          <a:lstStyle/>
          <a:p>
            <a:pPr eaLnBrk="1" hangingPunct="1"/>
            <a:r>
              <a:rPr lang="en-US" altLang="zh-CN" sz="3600" dirty="0">
                <a:solidFill>
                  <a:schemeClr val="tx1"/>
                </a:solidFill>
              </a:rPr>
              <a:t> 1.5</a:t>
            </a:r>
            <a:r>
              <a:rPr lang="en-US" altLang="zh-CN" sz="3600" dirty="0">
                <a:solidFill>
                  <a:schemeClr val="tx1"/>
                </a:solidFill>
                <a:cs typeface="Times New Roman" panose="02020603050405020304" pitchFamily="18" charset="0"/>
              </a:rPr>
              <a:t>    </a:t>
            </a:r>
            <a:r>
              <a:rPr lang="en-US" altLang="zh-CN" sz="3600" dirty="0">
                <a:solidFill>
                  <a:schemeClr val="tx1"/>
                </a:solidFill>
              </a:rPr>
              <a:t>OS </a:t>
            </a:r>
            <a:r>
              <a:rPr lang="zh-CN" altLang="en-US" sz="3600" dirty="0">
                <a:solidFill>
                  <a:schemeClr val="tx1"/>
                </a:solidFill>
              </a:rPr>
              <a:t>的结构</a:t>
            </a:r>
          </a:p>
        </p:txBody>
      </p:sp>
      <p:sp>
        <p:nvSpPr>
          <p:cNvPr id="57350" name="Rectangle 4">
            <a:extLst>
              <a:ext uri="{FF2B5EF4-FFF2-40B4-BE49-F238E27FC236}">
                <a16:creationId xmlns:a16="http://schemas.microsoft.com/office/drawing/2014/main" id="{C11CB59F-B82A-410E-99EC-98FDB8FBE2DE}"/>
              </a:ext>
            </a:extLst>
          </p:cNvPr>
          <p:cNvSpPr>
            <a:spLocks noGrp="1" noChangeArrowheads="1"/>
          </p:cNvSpPr>
          <p:nvPr>
            <p:ph idx="1"/>
          </p:nvPr>
        </p:nvSpPr>
        <p:spPr/>
        <p:txBody>
          <a:bodyPr/>
          <a:lstStyle/>
          <a:p>
            <a:pPr eaLnBrk="1" hangingPunct="1"/>
            <a:r>
              <a:rPr lang="en-US" altLang="zh-CN" dirty="0">
                <a:latin typeface="Times New Roman" panose="02020603050405020304" pitchFamily="18" charset="0"/>
              </a:rPr>
              <a:t>OS</a:t>
            </a:r>
            <a:r>
              <a:rPr lang="zh-CN" altLang="en-US" dirty="0">
                <a:latin typeface="Times New Roman" panose="02020603050405020304" pitchFamily="18" charset="0"/>
              </a:rPr>
              <a:t>的整体模块结构</a:t>
            </a:r>
          </a:p>
          <a:p>
            <a:pPr lvl="1" eaLnBrk="1" hangingPunct="1"/>
            <a:r>
              <a:rPr lang="zh-CN" altLang="en-US" dirty="0">
                <a:latin typeface="Times New Roman" panose="02020603050405020304" pitchFamily="18" charset="0"/>
              </a:rPr>
              <a:t>把</a:t>
            </a:r>
            <a:r>
              <a:rPr lang="en-US" altLang="zh-CN" dirty="0">
                <a:latin typeface="Times New Roman" panose="02020603050405020304" pitchFamily="18" charset="0"/>
              </a:rPr>
              <a:t>OS</a:t>
            </a:r>
            <a:r>
              <a:rPr lang="zh-CN" altLang="en-US" dirty="0">
                <a:latin typeface="Times New Roman" panose="02020603050405020304" pitchFamily="18" charset="0"/>
              </a:rPr>
              <a:t>系统，按功能划分为若干具有一定大小和独立性的模块，并规定好模块之间的接口，然后分头对各个模块进行设计，最后再按照它们之间的接口关系，把模块连接起来，形成一个完整的，模块化的操作系统。</a:t>
            </a:r>
          </a:p>
          <a:p>
            <a:pPr lvl="1" eaLnBrk="1" hangingPunct="1"/>
            <a:r>
              <a:rPr lang="zh-CN" altLang="en-US" dirty="0">
                <a:latin typeface="Times New Roman" panose="02020603050405020304" pitchFamily="18" charset="0"/>
              </a:rPr>
              <a:t>特点</a:t>
            </a:r>
          </a:p>
        </p:txBody>
      </p:sp>
    </p:spTree>
  </p:cSld>
  <p:clrMapOvr>
    <a:masterClrMapping/>
  </p:clrMapOvr>
  <p:transition>
    <p:blinds/>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3" name="Rectangle 4">
            <a:extLst>
              <a:ext uri="{FF2B5EF4-FFF2-40B4-BE49-F238E27FC236}">
                <a16:creationId xmlns:a16="http://schemas.microsoft.com/office/drawing/2014/main" id="{6D2A6DB8-B010-4715-8590-A5F2F8858DC8}"/>
              </a:ext>
            </a:extLst>
          </p:cNvPr>
          <p:cNvSpPr>
            <a:spLocks noGrp="1" noChangeArrowheads="1"/>
          </p:cNvSpPr>
          <p:nvPr>
            <p:ph idx="1"/>
          </p:nvPr>
        </p:nvSpPr>
        <p:spPr/>
        <p:txBody>
          <a:bodyPr/>
          <a:lstStyle/>
          <a:p>
            <a:pPr eaLnBrk="1" hangingPunct="1"/>
            <a:r>
              <a:rPr lang="zh-CN" altLang="en-US" dirty="0">
                <a:latin typeface="Times New Roman" panose="02020603050405020304" pitchFamily="18" charset="0"/>
              </a:rPr>
              <a:t>有序分层法</a:t>
            </a:r>
          </a:p>
          <a:p>
            <a:pPr lvl="1" eaLnBrk="1" hangingPunct="1"/>
            <a:r>
              <a:rPr lang="zh-CN" altLang="en-US" dirty="0">
                <a:latin typeface="Times New Roman" panose="02020603050405020304" pitchFamily="18" charset="0"/>
              </a:rPr>
              <a:t>实现方法</a:t>
            </a:r>
          </a:p>
          <a:p>
            <a:pPr lvl="1" eaLnBrk="1" hangingPunct="1"/>
            <a:r>
              <a:rPr lang="zh-CN" altLang="en-US" dirty="0">
                <a:latin typeface="Times New Roman" panose="02020603050405020304" pitchFamily="18" charset="0"/>
              </a:rPr>
              <a:t>特点：</a:t>
            </a:r>
          </a:p>
          <a:p>
            <a:pPr lvl="2" eaLnBrk="1" hangingPunct="1"/>
            <a:r>
              <a:rPr lang="zh-CN" altLang="en-US" dirty="0">
                <a:latin typeface="Times New Roman" panose="02020603050405020304" pitchFamily="18" charset="0"/>
              </a:rPr>
              <a:t>把决定的无序性改为有序性。</a:t>
            </a:r>
          </a:p>
          <a:p>
            <a:pPr lvl="2" eaLnBrk="1" hangingPunct="1"/>
            <a:r>
              <a:rPr lang="zh-CN" altLang="en-US" dirty="0">
                <a:latin typeface="Times New Roman" panose="02020603050405020304" pitchFamily="18" charset="0"/>
              </a:rPr>
              <a:t>把模块间的复杂依赖关系改为单向依赖。</a:t>
            </a:r>
          </a:p>
          <a:p>
            <a:pPr lvl="2" eaLnBrk="1" hangingPunct="1"/>
            <a:r>
              <a:rPr lang="zh-CN" altLang="en-US" dirty="0">
                <a:latin typeface="Times New Roman" panose="02020603050405020304" pitchFamily="18" charset="0"/>
              </a:rPr>
              <a:t>设计低层软件时，不用考虑高层软件的实现方法。</a:t>
            </a:r>
          </a:p>
          <a:p>
            <a:pPr lvl="2" eaLnBrk="1" hangingPunct="1"/>
            <a:r>
              <a:rPr lang="zh-CN" altLang="en-US" dirty="0">
                <a:latin typeface="Times New Roman" panose="02020603050405020304" pitchFamily="18" charset="0"/>
              </a:rPr>
              <a:t>高层的错误不会影响低层。</a:t>
            </a:r>
          </a:p>
          <a:p>
            <a:pPr lvl="2" eaLnBrk="1" hangingPunct="1"/>
            <a:r>
              <a:rPr lang="zh-CN" altLang="en-US" dirty="0">
                <a:latin typeface="Times New Roman" panose="02020603050405020304" pitchFamily="18" charset="0"/>
              </a:rPr>
              <a:t>不会产生递归调用，避免死锁发生。</a:t>
            </a:r>
            <a:endParaRPr lang="zh-CN" altLang="en-US" sz="3600" dirty="0"/>
          </a:p>
        </p:txBody>
      </p:sp>
      <p:sp>
        <p:nvSpPr>
          <p:cNvPr id="8" name="Rectangle 2">
            <a:extLst>
              <a:ext uri="{FF2B5EF4-FFF2-40B4-BE49-F238E27FC236}">
                <a16:creationId xmlns:a16="http://schemas.microsoft.com/office/drawing/2014/main" id="{638515D8-B417-4DBA-90E4-7A52E8B07C48}"/>
              </a:ext>
            </a:extLst>
          </p:cNvPr>
          <p:cNvSpPr>
            <a:spLocks noGrp="1" noChangeArrowheads="1"/>
          </p:cNvSpPr>
          <p:nvPr>
            <p:ph type="title"/>
          </p:nvPr>
        </p:nvSpPr>
        <p:spPr>
          <a:xfrm>
            <a:off x="445416" y="176286"/>
            <a:ext cx="7228003" cy="1111102"/>
          </a:xfrm>
        </p:spPr>
        <p:txBody>
          <a:bodyPr/>
          <a:lstStyle/>
          <a:p>
            <a:pPr eaLnBrk="1" hangingPunct="1"/>
            <a:r>
              <a:rPr lang="en-US" altLang="zh-CN" sz="3600" dirty="0">
                <a:solidFill>
                  <a:schemeClr val="tx1"/>
                </a:solidFill>
              </a:rPr>
              <a:t> 1.5</a:t>
            </a:r>
            <a:r>
              <a:rPr lang="en-US" altLang="zh-CN" sz="3600" dirty="0">
                <a:solidFill>
                  <a:schemeClr val="tx1"/>
                </a:solidFill>
                <a:cs typeface="Times New Roman" panose="02020603050405020304" pitchFamily="18" charset="0"/>
              </a:rPr>
              <a:t>     </a:t>
            </a:r>
            <a:r>
              <a:rPr lang="en-US" altLang="zh-CN" sz="3600" dirty="0">
                <a:solidFill>
                  <a:schemeClr val="tx1"/>
                </a:solidFill>
              </a:rPr>
              <a:t>OS </a:t>
            </a:r>
            <a:r>
              <a:rPr lang="zh-CN" altLang="en-US" sz="3600" dirty="0">
                <a:solidFill>
                  <a:schemeClr val="tx1"/>
                </a:solidFill>
              </a:rPr>
              <a:t>的结构</a:t>
            </a:r>
          </a:p>
        </p:txBody>
      </p:sp>
    </p:spTree>
  </p:cSld>
  <p:clrMapOvr>
    <a:masterClrMapping/>
  </p:clrMapOvr>
  <p:transition>
    <p:blinds/>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7" name="Rectangle 4">
            <a:extLst>
              <a:ext uri="{FF2B5EF4-FFF2-40B4-BE49-F238E27FC236}">
                <a16:creationId xmlns:a16="http://schemas.microsoft.com/office/drawing/2014/main" id="{1B2D8A06-01D7-409B-AAB9-2041118F9ED9}"/>
              </a:ext>
            </a:extLst>
          </p:cNvPr>
          <p:cNvSpPr>
            <a:spLocks noGrp="1" noChangeArrowheads="1"/>
          </p:cNvSpPr>
          <p:nvPr>
            <p:ph type="body" idx="1"/>
          </p:nvPr>
        </p:nvSpPr>
        <p:spPr>
          <a:xfrm>
            <a:off x="1066800" y="1310640"/>
            <a:ext cx="7888288" cy="4821873"/>
          </a:xfrm>
        </p:spPr>
        <p:txBody>
          <a:bodyPr/>
          <a:lstStyle/>
          <a:p>
            <a:pPr lvl="1" eaLnBrk="1" hangingPunct="1"/>
            <a:r>
              <a:rPr lang="zh-CN" altLang="en-US" dirty="0">
                <a:latin typeface="Times New Roman" panose="02020603050405020304" pitchFamily="18" charset="0"/>
              </a:rPr>
              <a:t>常用操作系统的层次模型</a:t>
            </a:r>
          </a:p>
          <a:p>
            <a:pPr algn="just" eaLnBrk="1" hangingPunct="1">
              <a:spcBef>
                <a:spcPct val="50000"/>
              </a:spcBef>
              <a:buClrTx/>
              <a:buFontTx/>
              <a:buNone/>
            </a:pPr>
            <a:endParaRPr lang="en-US" altLang="zh-CN" sz="4400" dirty="0"/>
          </a:p>
        </p:txBody>
      </p:sp>
      <p:grpSp>
        <p:nvGrpSpPr>
          <p:cNvPr id="59398" name="Group 5">
            <a:extLst>
              <a:ext uri="{FF2B5EF4-FFF2-40B4-BE49-F238E27FC236}">
                <a16:creationId xmlns:a16="http://schemas.microsoft.com/office/drawing/2014/main" id="{7BBC0E39-F60B-4B49-827A-54C1DD7669AB}"/>
              </a:ext>
            </a:extLst>
          </p:cNvPr>
          <p:cNvGrpSpPr>
            <a:grpSpLocks/>
          </p:cNvGrpSpPr>
          <p:nvPr/>
        </p:nvGrpSpPr>
        <p:grpSpPr bwMode="auto">
          <a:xfrm>
            <a:off x="344488" y="2108200"/>
            <a:ext cx="8610600" cy="2971800"/>
            <a:chOff x="-3" y="-3"/>
            <a:chExt cx="3285" cy="1386"/>
          </a:xfrm>
        </p:grpSpPr>
        <p:grpSp>
          <p:nvGrpSpPr>
            <p:cNvPr id="59400" name="Group 6">
              <a:extLst>
                <a:ext uri="{FF2B5EF4-FFF2-40B4-BE49-F238E27FC236}">
                  <a16:creationId xmlns:a16="http://schemas.microsoft.com/office/drawing/2014/main" id="{6CC1D820-B3EC-4769-91DC-33839CD2C14E}"/>
                </a:ext>
              </a:extLst>
            </p:cNvPr>
            <p:cNvGrpSpPr>
              <a:grpSpLocks/>
            </p:cNvGrpSpPr>
            <p:nvPr/>
          </p:nvGrpSpPr>
          <p:grpSpPr bwMode="auto">
            <a:xfrm>
              <a:off x="0" y="0"/>
              <a:ext cx="3279" cy="1380"/>
              <a:chOff x="0" y="0"/>
              <a:chExt cx="3279" cy="1380"/>
            </a:xfrm>
          </p:grpSpPr>
          <p:grpSp>
            <p:nvGrpSpPr>
              <p:cNvPr id="59402" name="Group 7">
                <a:extLst>
                  <a:ext uri="{FF2B5EF4-FFF2-40B4-BE49-F238E27FC236}">
                    <a16:creationId xmlns:a16="http://schemas.microsoft.com/office/drawing/2014/main" id="{02BBCA6B-5243-41E9-BD22-EB305F619378}"/>
                  </a:ext>
                </a:extLst>
              </p:cNvPr>
              <p:cNvGrpSpPr>
                <a:grpSpLocks/>
              </p:cNvGrpSpPr>
              <p:nvPr/>
            </p:nvGrpSpPr>
            <p:grpSpPr bwMode="auto">
              <a:xfrm>
                <a:off x="0" y="0"/>
                <a:ext cx="3279" cy="460"/>
                <a:chOff x="0" y="0"/>
                <a:chExt cx="3279" cy="460"/>
              </a:xfrm>
            </p:grpSpPr>
            <p:sp>
              <p:nvSpPr>
                <p:cNvPr id="59413" name="Rectangle 8">
                  <a:extLst>
                    <a:ext uri="{FF2B5EF4-FFF2-40B4-BE49-F238E27FC236}">
                      <a16:creationId xmlns:a16="http://schemas.microsoft.com/office/drawing/2014/main" id="{3D6FE1D8-569D-41C7-9486-FAED961681B1}"/>
                    </a:ext>
                  </a:extLst>
                </p:cNvPr>
                <p:cNvSpPr>
                  <a:spLocks noChangeArrowheads="1"/>
                </p:cNvSpPr>
                <p:nvPr/>
              </p:nvSpPr>
              <p:spPr bwMode="auto">
                <a:xfrm>
                  <a:off x="0" y="0"/>
                  <a:ext cx="3279" cy="460"/>
                </a:xfrm>
                <a:prstGeom prst="rect">
                  <a:avLst/>
                </a:prstGeom>
                <a:solidFill>
                  <a:srgbClr val="E5E5E5"/>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FontTx/>
                    <a:buNone/>
                  </a:pPr>
                  <a:endParaRPr lang="zh-CN" altLang="en-US" sz="2400" b="0"/>
                </a:p>
              </p:txBody>
            </p:sp>
            <p:grpSp>
              <p:nvGrpSpPr>
                <p:cNvPr id="59414" name="Group 9">
                  <a:extLst>
                    <a:ext uri="{FF2B5EF4-FFF2-40B4-BE49-F238E27FC236}">
                      <a16:creationId xmlns:a16="http://schemas.microsoft.com/office/drawing/2014/main" id="{83080D4B-5AE5-4346-B65B-1D5DB6F642E4}"/>
                    </a:ext>
                  </a:extLst>
                </p:cNvPr>
                <p:cNvGrpSpPr>
                  <a:grpSpLocks/>
                </p:cNvGrpSpPr>
                <p:nvPr/>
              </p:nvGrpSpPr>
              <p:grpSpPr bwMode="auto">
                <a:xfrm>
                  <a:off x="0" y="0"/>
                  <a:ext cx="3279" cy="460"/>
                  <a:chOff x="0" y="0"/>
                  <a:chExt cx="3279" cy="460"/>
                </a:xfrm>
              </p:grpSpPr>
              <p:sp>
                <p:nvSpPr>
                  <p:cNvPr id="59415" name="Rectangle 10">
                    <a:extLst>
                      <a:ext uri="{FF2B5EF4-FFF2-40B4-BE49-F238E27FC236}">
                        <a16:creationId xmlns:a16="http://schemas.microsoft.com/office/drawing/2014/main" id="{DD7D4DC5-ECC4-40EA-ACDF-516D6EAEF5B6}"/>
                      </a:ext>
                    </a:extLst>
                  </p:cNvPr>
                  <p:cNvSpPr>
                    <a:spLocks noChangeArrowheads="1"/>
                  </p:cNvSpPr>
                  <p:nvPr/>
                </p:nvSpPr>
                <p:spPr bwMode="auto">
                  <a:xfrm>
                    <a:off x="43" y="0"/>
                    <a:ext cx="3193" cy="460"/>
                  </a:xfrm>
                  <a:prstGeom prst="rect">
                    <a:avLst/>
                  </a:prstGeom>
                  <a:solidFill>
                    <a:srgbClr val="E5E5E5"/>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indent="228600">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FontTx/>
                      <a:buNone/>
                    </a:pPr>
                    <a:r>
                      <a:rPr lang="zh-CN" altLang="en-US" sz="2000">
                        <a:latin typeface="Times New Roman" panose="02020603050405020304" pitchFamily="18" charset="0"/>
                      </a:rPr>
                      <a:t>用户接口</a:t>
                    </a:r>
                  </a:p>
                  <a:p>
                    <a:pPr algn="ctr">
                      <a:spcBef>
                        <a:spcPct val="0"/>
                      </a:spcBef>
                      <a:buClrTx/>
                      <a:buFontTx/>
                      <a:buNone/>
                    </a:pPr>
                    <a:r>
                      <a:rPr lang="zh-CN" altLang="en-US" sz="2000">
                        <a:latin typeface="Times New Roman" panose="02020603050405020304" pitchFamily="18" charset="0"/>
                      </a:rPr>
                      <a:t>（命令接口、程序接口、图形用户接口）</a:t>
                    </a:r>
                    <a:endParaRPr lang="zh-CN" altLang="en-US" sz="2000">
                      <a:latin typeface="Arial Narrow" panose="020B0606020202030204" pitchFamily="34" charset="0"/>
                    </a:endParaRPr>
                  </a:p>
                </p:txBody>
              </p:sp>
              <p:sp>
                <p:nvSpPr>
                  <p:cNvPr id="59416" name="Rectangle 11">
                    <a:extLst>
                      <a:ext uri="{FF2B5EF4-FFF2-40B4-BE49-F238E27FC236}">
                        <a16:creationId xmlns:a16="http://schemas.microsoft.com/office/drawing/2014/main" id="{477BB47E-6411-4F7E-B692-50E4FC325315}"/>
                      </a:ext>
                    </a:extLst>
                  </p:cNvPr>
                  <p:cNvSpPr>
                    <a:spLocks noChangeArrowheads="1"/>
                  </p:cNvSpPr>
                  <p:nvPr/>
                </p:nvSpPr>
                <p:spPr bwMode="auto">
                  <a:xfrm>
                    <a:off x="0" y="0"/>
                    <a:ext cx="3279" cy="460"/>
                  </a:xfrm>
                  <a:prstGeom prst="rect">
                    <a:avLst/>
                  </a:prstGeom>
                  <a:noFill/>
                  <a:ln w="7">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FontTx/>
                      <a:buNone/>
                    </a:pPr>
                    <a:endParaRPr lang="zh-CN" altLang="en-US" sz="2400" b="0"/>
                  </a:p>
                </p:txBody>
              </p:sp>
            </p:grpSp>
          </p:grpSp>
          <p:grpSp>
            <p:nvGrpSpPr>
              <p:cNvPr id="59403" name="Group 12">
                <a:extLst>
                  <a:ext uri="{FF2B5EF4-FFF2-40B4-BE49-F238E27FC236}">
                    <a16:creationId xmlns:a16="http://schemas.microsoft.com/office/drawing/2014/main" id="{F4D0C6F1-DD15-44B4-8139-83FB82989776}"/>
                  </a:ext>
                </a:extLst>
              </p:cNvPr>
              <p:cNvGrpSpPr>
                <a:grpSpLocks/>
              </p:cNvGrpSpPr>
              <p:nvPr/>
            </p:nvGrpSpPr>
            <p:grpSpPr bwMode="auto">
              <a:xfrm>
                <a:off x="0" y="460"/>
                <a:ext cx="3279" cy="460"/>
                <a:chOff x="0" y="460"/>
                <a:chExt cx="3279" cy="460"/>
              </a:xfrm>
            </p:grpSpPr>
            <p:sp>
              <p:nvSpPr>
                <p:cNvPr id="59409" name="Rectangle 13">
                  <a:extLst>
                    <a:ext uri="{FF2B5EF4-FFF2-40B4-BE49-F238E27FC236}">
                      <a16:creationId xmlns:a16="http://schemas.microsoft.com/office/drawing/2014/main" id="{7A892737-BF30-48EA-995A-B904498E50EC}"/>
                    </a:ext>
                  </a:extLst>
                </p:cNvPr>
                <p:cNvSpPr>
                  <a:spLocks noChangeArrowheads="1"/>
                </p:cNvSpPr>
                <p:nvPr/>
              </p:nvSpPr>
              <p:spPr bwMode="auto">
                <a:xfrm>
                  <a:off x="0" y="460"/>
                  <a:ext cx="3279" cy="460"/>
                </a:xfrm>
                <a:prstGeom prst="rect">
                  <a:avLst/>
                </a:prstGeom>
                <a:solidFill>
                  <a:srgbClr val="E5E5E5"/>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FontTx/>
                    <a:buNone/>
                  </a:pPr>
                  <a:endParaRPr lang="zh-CN" altLang="en-US" sz="2400" b="0"/>
                </a:p>
              </p:txBody>
            </p:sp>
            <p:grpSp>
              <p:nvGrpSpPr>
                <p:cNvPr id="59410" name="Group 14">
                  <a:extLst>
                    <a:ext uri="{FF2B5EF4-FFF2-40B4-BE49-F238E27FC236}">
                      <a16:creationId xmlns:a16="http://schemas.microsoft.com/office/drawing/2014/main" id="{5993E8E9-329E-4199-8A5A-DA61992EF362}"/>
                    </a:ext>
                  </a:extLst>
                </p:cNvPr>
                <p:cNvGrpSpPr>
                  <a:grpSpLocks/>
                </p:cNvGrpSpPr>
                <p:nvPr/>
              </p:nvGrpSpPr>
              <p:grpSpPr bwMode="auto">
                <a:xfrm>
                  <a:off x="0" y="460"/>
                  <a:ext cx="3279" cy="460"/>
                  <a:chOff x="0" y="460"/>
                  <a:chExt cx="3279" cy="460"/>
                </a:xfrm>
              </p:grpSpPr>
              <p:sp>
                <p:nvSpPr>
                  <p:cNvPr id="59411" name="Rectangle 15">
                    <a:extLst>
                      <a:ext uri="{FF2B5EF4-FFF2-40B4-BE49-F238E27FC236}">
                        <a16:creationId xmlns:a16="http://schemas.microsoft.com/office/drawing/2014/main" id="{8C5E07DB-338D-4879-AC89-CBA9E19D3FB7}"/>
                      </a:ext>
                    </a:extLst>
                  </p:cNvPr>
                  <p:cNvSpPr>
                    <a:spLocks noChangeArrowheads="1"/>
                  </p:cNvSpPr>
                  <p:nvPr/>
                </p:nvSpPr>
                <p:spPr bwMode="auto">
                  <a:xfrm>
                    <a:off x="43" y="460"/>
                    <a:ext cx="3193" cy="460"/>
                  </a:xfrm>
                  <a:prstGeom prst="rect">
                    <a:avLst/>
                  </a:prstGeom>
                  <a:solidFill>
                    <a:srgbClr val="E5E5E5"/>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indent="228600">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FontTx/>
                      <a:buNone/>
                    </a:pPr>
                    <a:r>
                      <a:rPr lang="zh-CN" altLang="en-US" sz="2000">
                        <a:latin typeface="Times New Roman" panose="02020603050405020304" pitchFamily="18" charset="0"/>
                      </a:rPr>
                      <a:t>对对象操纵和管理的软件集合</a:t>
                    </a:r>
                  </a:p>
                  <a:p>
                    <a:pPr algn="ctr">
                      <a:spcBef>
                        <a:spcPct val="0"/>
                      </a:spcBef>
                      <a:buClrTx/>
                      <a:buFontTx/>
                      <a:buNone/>
                    </a:pPr>
                    <a:r>
                      <a:rPr lang="zh-CN" altLang="en-US" sz="2000">
                        <a:latin typeface="Times New Roman" panose="02020603050405020304" pitchFamily="18" charset="0"/>
                      </a:rPr>
                      <a:t>（处理机管理软件、存储器管理软件、设备管理软件、文件管理软件）</a:t>
                    </a:r>
                    <a:endParaRPr lang="zh-CN" altLang="en-US" sz="2000">
                      <a:latin typeface="Arial Narrow" panose="020B0606020202030204" pitchFamily="34" charset="0"/>
                    </a:endParaRPr>
                  </a:p>
                </p:txBody>
              </p:sp>
              <p:sp>
                <p:nvSpPr>
                  <p:cNvPr id="59412" name="Rectangle 16">
                    <a:extLst>
                      <a:ext uri="{FF2B5EF4-FFF2-40B4-BE49-F238E27FC236}">
                        <a16:creationId xmlns:a16="http://schemas.microsoft.com/office/drawing/2014/main" id="{9552E151-44A5-48A5-9530-B5100F758A21}"/>
                      </a:ext>
                    </a:extLst>
                  </p:cNvPr>
                  <p:cNvSpPr>
                    <a:spLocks noChangeArrowheads="1"/>
                  </p:cNvSpPr>
                  <p:nvPr/>
                </p:nvSpPr>
                <p:spPr bwMode="auto">
                  <a:xfrm>
                    <a:off x="0" y="460"/>
                    <a:ext cx="3279" cy="460"/>
                  </a:xfrm>
                  <a:prstGeom prst="rect">
                    <a:avLst/>
                  </a:prstGeom>
                  <a:noFill/>
                  <a:ln w="7">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FontTx/>
                      <a:buNone/>
                    </a:pPr>
                    <a:endParaRPr lang="zh-CN" altLang="en-US" sz="2400" b="0"/>
                  </a:p>
                </p:txBody>
              </p:sp>
            </p:grpSp>
          </p:grpSp>
          <p:grpSp>
            <p:nvGrpSpPr>
              <p:cNvPr id="59404" name="Group 17">
                <a:extLst>
                  <a:ext uri="{FF2B5EF4-FFF2-40B4-BE49-F238E27FC236}">
                    <a16:creationId xmlns:a16="http://schemas.microsoft.com/office/drawing/2014/main" id="{448FD0C7-6CA5-48DF-BE76-B298708D1161}"/>
                  </a:ext>
                </a:extLst>
              </p:cNvPr>
              <p:cNvGrpSpPr>
                <a:grpSpLocks/>
              </p:cNvGrpSpPr>
              <p:nvPr/>
            </p:nvGrpSpPr>
            <p:grpSpPr bwMode="auto">
              <a:xfrm>
                <a:off x="0" y="920"/>
                <a:ext cx="3279" cy="460"/>
                <a:chOff x="0" y="920"/>
                <a:chExt cx="3279" cy="460"/>
              </a:xfrm>
            </p:grpSpPr>
            <p:sp>
              <p:nvSpPr>
                <p:cNvPr id="59405" name="Rectangle 18">
                  <a:extLst>
                    <a:ext uri="{FF2B5EF4-FFF2-40B4-BE49-F238E27FC236}">
                      <a16:creationId xmlns:a16="http://schemas.microsoft.com/office/drawing/2014/main" id="{F85BCF83-6B01-4C77-8FEC-6161BF8C1DF8}"/>
                    </a:ext>
                  </a:extLst>
                </p:cNvPr>
                <p:cNvSpPr>
                  <a:spLocks noChangeArrowheads="1"/>
                </p:cNvSpPr>
                <p:nvPr/>
              </p:nvSpPr>
              <p:spPr bwMode="auto">
                <a:xfrm>
                  <a:off x="0" y="920"/>
                  <a:ext cx="3279" cy="460"/>
                </a:xfrm>
                <a:prstGeom prst="rect">
                  <a:avLst/>
                </a:prstGeom>
                <a:solidFill>
                  <a:srgbClr val="E5E5E5"/>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FontTx/>
                    <a:buNone/>
                  </a:pPr>
                  <a:endParaRPr lang="zh-CN" altLang="en-US" sz="2400" b="0"/>
                </a:p>
              </p:txBody>
            </p:sp>
            <p:grpSp>
              <p:nvGrpSpPr>
                <p:cNvPr id="59406" name="Group 19">
                  <a:extLst>
                    <a:ext uri="{FF2B5EF4-FFF2-40B4-BE49-F238E27FC236}">
                      <a16:creationId xmlns:a16="http://schemas.microsoft.com/office/drawing/2014/main" id="{5DD6D3C1-0DC1-4A73-B7B4-13929BC1DDFC}"/>
                    </a:ext>
                  </a:extLst>
                </p:cNvPr>
                <p:cNvGrpSpPr>
                  <a:grpSpLocks/>
                </p:cNvGrpSpPr>
                <p:nvPr/>
              </p:nvGrpSpPr>
              <p:grpSpPr bwMode="auto">
                <a:xfrm>
                  <a:off x="0" y="920"/>
                  <a:ext cx="3279" cy="460"/>
                  <a:chOff x="0" y="920"/>
                  <a:chExt cx="3279" cy="460"/>
                </a:xfrm>
              </p:grpSpPr>
              <p:sp>
                <p:nvSpPr>
                  <p:cNvPr id="59407" name="Rectangle 20">
                    <a:extLst>
                      <a:ext uri="{FF2B5EF4-FFF2-40B4-BE49-F238E27FC236}">
                        <a16:creationId xmlns:a16="http://schemas.microsoft.com/office/drawing/2014/main" id="{485D8885-E19A-4F43-BDEF-2BB311951150}"/>
                      </a:ext>
                    </a:extLst>
                  </p:cNvPr>
                  <p:cNvSpPr>
                    <a:spLocks noChangeArrowheads="1"/>
                  </p:cNvSpPr>
                  <p:nvPr/>
                </p:nvSpPr>
                <p:spPr bwMode="auto">
                  <a:xfrm>
                    <a:off x="43" y="920"/>
                    <a:ext cx="3193" cy="460"/>
                  </a:xfrm>
                  <a:prstGeom prst="rect">
                    <a:avLst/>
                  </a:prstGeom>
                  <a:solidFill>
                    <a:srgbClr val="E5E5E5"/>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indent="228600">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FontTx/>
                      <a:buNone/>
                    </a:pPr>
                    <a:r>
                      <a:rPr lang="zh-CN" altLang="en-US" sz="2000">
                        <a:latin typeface="Times New Roman" panose="02020603050405020304" pitchFamily="18" charset="0"/>
                      </a:rPr>
                      <a:t>操作系统对象</a:t>
                    </a:r>
                  </a:p>
                  <a:p>
                    <a:pPr algn="ctr">
                      <a:spcBef>
                        <a:spcPct val="0"/>
                      </a:spcBef>
                      <a:buClrTx/>
                      <a:buFontTx/>
                      <a:buNone/>
                    </a:pPr>
                    <a:r>
                      <a:rPr lang="zh-CN" altLang="en-US" sz="2000">
                        <a:latin typeface="Times New Roman" panose="02020603050405020304" pitchFamily="18" charset="0"/>
                      </a:rPr>
                      <a:t>（处理机、存储器、设备、文件）</a:t>
                    </a:r>
                    <a:endParaRPr lang="zh-CN" altLang="en-US" sz="2000">
                      <a:latin typeface="Arial Narrow" panose="020B0606020202030204" pitchFamily="34" charset="0"/>
                    </a:endParaRPr>
                  </a:p>
                </p:txBody>
              </p:sp>
              <p:sp>
                <p:nvSpPr>
                  <p:cNvPr id="59408" name="Rectangle 21">
                    <a:extLst>
                      <a:ext uri="{FF2B5EF4-FFF2-40B4-BE49-F238E27FC236}">
                        <a16:creationId xmlns:a16="http://schemas.microsoft.com/office/drawing/2014/main" id="{87913C50-4A9C-4062-8CCA-EE07D9D021C5}"/>
                      </a:ext>
                    </a:extLst>
                  </p:cNvPr>
                  <p:cNvSpPr>
                    <a:spLocks noChangeArrowheads="1"/>
                  </p:cNvSpPr>
                  <p:nvPr/>
                </p:nvSpPr>
                <p:spPr bwMode="auto">
                  <a:xfrm>
                    <a:off x="0" y="920"/>
                    <a:ext cx="3279" cy="460"/>
                  </a:xfrm>
                  <a:prstGeom prst="rect">
                    <a:avLst/>
                  </a:prstGeom>
                  <a:noFill/>
                  <a:ln w="7">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FontTx/>
                      <a:buNone/>
                    </a:pPr>
                    <a:endParaRPr lang="zh-CN" altLang="en-US" sz="2400" b="0"/>
                  </a:p>
                </p:txBody>
              </p:sp>
            </p:grpSp>
          </p:grpSp>
        </p:grpSp>
        <p:sp>
          <p:nvSpPr>
            <p:cNvPr id="59401" name="Rectangle 22">
              <a:extLst>
                <a:ext uri="{FF2B5EF4-FFF2-40B4-BE49-F238E27FC236}">
                  <a16:creationId xmlns:a16="http://schemas.microsoft.com/office/drawing/2014/main" id="{90753F82-EB99-43DD-B9F7-D0FC72241B0B}"/>
                </a:ext>
              </a:extLst>
            </p:cNvPr>
            <p:cNvSpPr>
              <a:spLocks noChangeArrowheads="1"/>
            </p:cNvSpPr>
            <p:nvPr/>
          </p:nvSpPr>
          <p:spPr bwMode="auto">
            <a:xfrm>
              <a:off x="-3" y="-3"/>
              <a:ext cx="3285" cy="1386"/>
            </a:xfrm>
            <a:prstGeom prst="rect">
              <a:avLst/>
            </a:prstGeom>
            <a:noFill/>
            <a:ln w="11112">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FontTx/>
                <a:buNone/>
              </a:pPr>
              <a:endParaRPr lang="zh-CN" altLang="en-US" sz="2400" b="0" dirty="0"/>
            </a:p>
          </p:txBody>
        </p:sp>
      </p:grpSp>
      <p:sp>
        <p:nvSpPr>
          <p:cNvPr id="25" name="Rectangle 2">
            <a:extLst>
              <a:ext uri="{FF2B5EF4-FFF2-40B4-BE49-F238E27FC236}">
                <a16:creationId xmlns:a16="http://schemas.microsoft.com/office/drawing/2014/main" id="{B86779D5-D7F2-4A75-A217-150AF414419F}"/>
              </a:ext>
            </a:extLst>
          </p:cNvPr>
          <p:cNvSpPr>
            <a:spLocks noGrp="1" noChangeArrowheads="1"/>
          </p:cNvSpPr>
          <p:nvPr>
            <p:ph type="title"/>
          </p:nvPr>
        </p:nvSpPr>
        <p:spPr>
          <a:xfrm>
            <a:off x="445416" y="176286"/>
            <a:ext cx="7228003" cy="1111102"/>
          </a:xfrm>
        </p:spPr>
        <p:txBody>
          <a:bodyPr/>
          <a:lstStyle/>
          <a:p>
            <a:pPr eaLnBrk="1" hangingPunct="1"/>
            <a:r>
              <a:rPr lang="en-US" altLang="zh-CN" sz="3600" dirty="0">
                <a:solidFill>
                  <a:schemeClr val="tx1"/>
                </a:solidFill>
              </a:rPr>
              <a:t> 1.5</a:t>
            </a:r>
            <a:r>
              <a:rPr lang="en-US" altLang="zh-CN" sz="3600" dirty="0">
                <a:solidFill>
                  <a:schemeClr val="tx1"/>
                </a:solidFill>
                <a:cs typeface="Times New Roman" panose="02020603050405020304" pitchFamily="18" charset="0"/>
              </a:rPr>
              <a:t>     </a:t>
            </a:r>
            <a:r>
              <a:rPr lang="en-US" altLang="zh-CN" sz="3600" dirty="0">
                <a:solidFill>
                  <a:schemeClr val="tx1"/>
                </a:solidFill>
              </a:rPr>
              <a:t>OS </a:t>
            </a:r>
            <a:r>
              <a:rPr lang="zh-CN" altLang="en-US" sz="3600" dirty="0">
                <a:solidFill>
                  <a:schemeClr val="tx1"/>
                </a:solidFill>
              </a:rPr>
              <a:t>的结构</a:t>
            </a:r>
          </a:p>
        </p:txBody>
      </p:sp>
    </p:spTree>
  </p:cSld>
  <p:clrMapOvr>
    <a:masterClrMapping/>
  </p:clrMapOvr>
  <p:transition>
    <p:blinds/>
  </p:transition>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9" name="页脚占位符 5">
            <a:extLst>
              <a:ext uri="{FF2B5EF4-FFF2-40B4-BE49-F238E27FC236}">
                <a16:creationId xmlns:a16="http://schemas.microsoft.com/office/drawing/2014/main" id="{5F46BCF0-E4C1-47E4-A6A3-D41B5E2ED4DF}"/>
              </a:ext>
            </a:extLst>
          </p:cNvPr>
          <p:cNvSpPr>
            <a:spLocks noGrp="1"/>
          </p:cNvSpPr>
          <p:nvPr>
            <p:ph type="ftr" sz="quarter" idx="11"/>
          </p:nvPr>
        </p:nvSpPr>
        <p:spPr>
          <a:noFill/>
        </p:spPr>
        <p:txBody>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FontTx/>
              <a:buNone/>
            </a:pPr>
            <a:r>
              <a:rPr kumimoji="0" lang="zh-CN" altLang="en-US" sz="2000" b="0" dirty="0">
                <a:solidFill>
                  <a:srgbClr val="9900CC"/>
                </a:solidFill>
                <a:latin typeface="隶书" panose="02010509060101010101" pitchFamily="49" charset="-122"/>
                <a:ea typeface="隶书" panose="02010509060101010101" pitchFamily="49" charset="-122"/>
              </a:rPr>
              <a:t>操作系统原理</a:t>
            </a:r>
            <a:r>
              <a:rPr kumimoji="0" lang="en-US" altLang="zh-CN" sz="2000" b="0" dirty="0">
                <a:solidFill>
                  <a:srgbClr val="9900CC"/>
                </a:solidFill>
                <a:latin typeface="隶书" panose="02010509060101010101" pitchFamily="49" charset="-122"/>
                <a:ea typeface="隶书" panose="02010509060101010101" pitchFamily="49" charset="-122"/>
              </a:rPr>
              <a:t>|</a:t>
            </a:r>
            <a:r>
              <a:rPr kumimoji="0" lang="zh-CN" altLang="en-US" sz="2000" b="0" dirty="0">
                <a:solidFill>
                  <a:srgbClr val="9900CC"/>
                </a:solidFill>
                <a:latin typeface="隶书" panose="02010509060101010101" pitchFamily="49" charset="-122"/>
                <a:ea typeface="隶书" panose="02010509060101010101" pitchFamily="49" charset="-122"/>
              </a:rPr>
              <a:t>操作系统引论</a:t>
            </a:r>
          </a:p>
        </p:txBody>
      </p:sp>
      <p:graphicFrame>
        <p:nvGraphicFramePr>
          <p:cNvPr id="193630" name="Group 94">
            <a:extLst>
              <a:ext uri="{FF2B5EF4-FFF2-40B4-BE49-F238E27FC236}">
                <a16:creationId xmlns:a16="http://schemas.microsoft.com/office/drawing/2014/main" id="{7240A909-C036-42A9-9FC0-780D962AE3DC}"/>
              </a:ext>
            </a:extLst>
          </p:cNvPr>
          <p:cNvGraphicFramePr>
            <a:graphicFrameLocks noGrp="1"/>
          </p:cNvGraphicFramePr>
          <p:nvPr>
            <p:ph idx="4294967295"/>
            <p:extLst>
              <p:ext uri="{D42A27DB-BD31-4B8C-83A1-F6EECF244321}">
                <p14:modId xmlns:p14="http://schemas.microsoft.com/office/powerpoint/2010/main" val="3135197082"/>
              </p:ext>
            </p:extLst>
          </p:nvPr>
        </p:nvGraphicFramePr>
        <p:xfrm>
          <a:off x="81281" y="1026161"/>
          <a:ext cx="9062719" cy="5605235"/>
        </p:xfrm>
        <a:graphic>
          <a:graphicData uri="http://schemas.openxmlformats.org/drawingml/2006/table">
            <a:tbl>
              <a:tblPr/>
              <a:tblGrid>
                <a:gridCol w="1040127">
                  <a:extLst>
                    <a:ext uri="{9D8B030D-6E8A-4147-A177-3AD203B41FA5}">
                      <a16:colId xmlns:a16="http://schemas.microsoft.com/office/drawing/2014/main" val="20000"/>
                    </a:ext>
                  </a:extLst>
                </a:gridCol>
                <a:gridCol w="2204162">
                  <a:extLst>
                    <a:ext uri="{9D8B030D-6E8A-4147-A177-3AD203B41FA5}">
                      <a16:colId xmlns:a16="http://schemas.microsoft.com/office/drawing/2014/main" val="20001"/>
                    </a:ext>
                  </a:extLst>
                </a:gridCol>
                <a:gridCol w="3167502">
                  <a:extLst>
                    <a:ext uri="{9D8B030D-6E8A-4147-A177-3AD203B41FA5}">
                      <a16:colId xmlns:a16="http://schemas.microsoft.com/office/drawing/2014/main" val="20002"/>
                    </a:ext>
                  </a:extLst>
                </a:gridCol>
                <a:gridCol w="2650928">
                  <a:extLst>
                    <a:ext uri="{9D8B030D-6E8A-4147-A177-3AD203B41FA5}">
                      <a16:colId xmlns:a16="http://schemas.microsoft.com/office/drawing/2014/main" val="20003"/>
                    </a:ext>
                  </a:extLst>
                </a:gridCol>
              </a:tblGrid>
              <a:tr h="910144">
                <a:tc>
                  <a:txBody>
                    <a:bodyPr/>
                    <a:lstStyle/>
                    <a:p>
                      <a:pPr marL="0" marR="0" lvl="0" indent="0" algn="ctr"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Level</a:t>
                      </a:r>
                    </a:p>
                  </a:txBody>
                  <a:tcPr marL="91405" marR="9140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Name</a:t>
                      </a:r>
                    </a:p>
                  </a:txBody>
                  <a:tcPr marL="91405" marR="9140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宋体" pitchFamily="2" charset="-122"/>
                        </a:rPr>
                        <a:t>Objects</a:t>
                      </a:r>
                    </a:p>
                  </a:txBody>
                  <a:tcPr marL="91405" marR="9140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Example Operations</a:t>
                      </a:r>
                    </a:p>
                  </a:txBody>
                  <a:tcPr marL="91405" marR="9140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79563">
                <a:tc>
                  <a:txBody>
                    <a:bodyPr/>
                    <a:lstStyle/>
                    <a:p>
                      <a:pPr marL="0" marR="0" lvl="0" indent="0" algn="ctr"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1" lang="en-US" altLang="zh-CN" sz="2400" b="1" i="0" u="none" strike="noStrike" cap="none" normalizeH="0" baseline="0">
                          <a:ln>
                            <a:noFill/>
                          </a:ln>
                          <a:solidFill>
                            <a:schemeClr val="tx1"/>
                          </a:solidFill>
                          <a:effectLst/>
                          <a:latin typeface="Tahoma" pitchFamily="34" charset="0"/>
                          <a:ea typeface="宋体" pitchFamily="2" charset="-122"/>
                        </a:rPr>
                        <a:t>4</a:t>
                      </a:r>
                    </a:p>
                  </a:txBody>
                  <a:tcPr marL="91405" marR="9140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en-US" altLang="zh-CN" sz="2400" b="0" i="0" u="none" strike="noStrike" cap="none" normalizeH="0" baseline="0">
                          <a:ln>
                            <a:noFill/>
                          </a:ln>
                          <a:solidFill>
                            <a:srgbClr val="000099"/>
                          </a:solidFill>
                          <a:effectLst/>
                          <a:latin typeface="Times New Roman" pitchFamily="18" charset="0"/>
                          <a:ea typeface="宋体" pitchFamily="2" charset="-122"/>
                        </a:rPr>
                        <a:t>Interrupts</a:t>
                      </a:r>
                    </a:p>
                  </a:txBody>
                  <a:tcPr marL="91405" marR="9140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en-US" altLang="zh-CN" sz="2400" b="0" i="0" u="none" strike="noStrike" cap="none" normalizeH="0" baseline="0">
                          <a:ln>
                            <a:noFill/>
                          </a:ln>
                          <a:solidFill>
                            <a:srgbClr val="000099"/>
                          </a:solidFill>
                          <a:effectLst/>
                          <a:latin typeface="Times New Roman" pitchFamily="18" charset="0"/>
                          <a:ea typeface="宋体" pitchFamily="2" charset="-122"/>
                        </a:rPr>
                        <a:t>Interrupt-handling programs </a:t>
                      </a:r>
                    </a:p>
                  </a:txBody>
                  <a:tcPr marL="91405" marR="9140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en-US" altLang="zh-CN" sz="2400" b="0" i="0" u="none" strike="noStrike" cap="none" normalizeH="0" baseline="0">
                          <a:ln>
                            <a:noFill/>
                          </a:ln>
                          <a:solidFill>
                            <a:srgbClr val="000099"/>
                          </a:solidFill>
                          <a:effectLst/>
                          <a:latin typeface="Times New Roman" pitchFamily="18" charset="0"/>
                          <a:ea typeface="宋体" pitchFamily="2" charset="-122"/>
                        </a:rPr>
                        <a:t>Invoke, mask, unmask, retry</a:t>
                      </a:r>
                    </a:p>
                  </a:txBody>
                  <a:tcPr marL="91405" marR="9140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79563">
                <a:tc>
                  <a:txBody>
                    <a:bodyPr/>
                    <a:lstStyle/>
                    <a:p>
                      <a:pPr marL="0" marR="0" lvl="0" indent="0" algn="ctr"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1" lang="en-US" altLang="zh-CN" sz="2400" b="1" i="0" u="none" strike="noStrike" cap="none" normalizeH="0" baseline="0">
                          <a:ln>
                            <a:noFill/>
                          </a:ln>
                          <a:solidFill>
                            <a:schemeClr val="tx1"/>
                          </a:solidFill>
                          <a:effectLst/>
                          <a:latin typeface="Tahoma" pitchFamily="34" charset="0"/>
                          <a:ea typeface="宋体" pitchFamily="2" charset="-122"/>
                        </a:rPr>
                        <a:t>3</a:t>
                      </a:r>
                    </a:p>
                  </a:txBody>
                  <a:tcPr marL="91405" marR="9140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en-US" altLang="zh-CN" sz="2400" b="0" i="0" u="none" strike="noStrike" cap="none" normalizeH="0" baseline="0">
                          <a:ln>
                            <a:noFill/>
                          </a:ln>
                          <a:solidFill>
                            <a:srgbClr val="000099"/>
                          </a:solidFill>
                          <a:effectLst/>
                          <a:latin typeface="Times New Roman" pitchFamily="18" charset="0"/>
                          <a:ea typeface="宋体" pitchFamily="2" charset="-122"/>
                        </a:rPr>
                        <a:t>Procedures</a:t>
                      </a:r>
                    </a:p>
                  </a:txBody>
                  <a:tcPr marL="91405" marR="9140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en-US" altLang="zh-CN" sz="2400" b="0" i="0" u="none" strike="noStrike" cap="none" normalizeH="0" baseline="0">
                          <a:ln>
                            <a:noFill/>
                          </a:ln>
                          <a:solidFill>
                            <a:srgbClr val="000099"/>
                          </a:solidFill>
                          <a:effectLst/>
                          <a:latin typeface="Times New Roman" pitchFamily="18" charset="0"/>
                          <a:ea typeface="宋体" pitchFamily="2" charset="-122"/>
                        </a:rPr>
                        <a:t>Procedures, call stack, display</a:t>
                      </a:r>
                    </a:p>
                  </a:txBody>
                  <a:tcPr marL="91405" marR="9140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609600" marR="0" lvl="0" indent="-60960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en-US" altLang="zh-CN" sz="2400" b="0" i="0" u="none" strike="noStrike" cap="none" normalizeH="0" baseline="0">
                          <a:ln>
                            <a:noFill/>
                          </a:ln>
                          <a:solidFill>
                            <a:srgbClr val="000099"/>
                          </a:solidFill>
                          <a:effectLst/>
                          <a:latin typeface="Times New Roman" pitchFamily="18" charset="0"/>
                          <a:ea typeface="宋体" pitchFamily="2" charset="-122"/>
                        </a:rPr>
                        <a:t>Mark stack, call, return</a:t>
                      </a:r>
                    </a:p>
                  </a:txBody>
                  <a:tcPr marL="91405" marR="9140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547245">
                <a:tc>
                  <a:txBody>
                    <a:bodyPr/>
                    <a:lstStyle/>
                    <a:p>
                      <a:pPr marL="0" marR="0" lvl="0" indent="0" algn="ctr"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1" lang="en-US" altLang="zh-CN" sz="2400" b="1" i="0" u="none" strike="noStrike" cap="none" normalizeH="0" baseline="0">
                          <a:ln>
                            <a:noFill/>
                          </a:ln>
                          <a:solidFill>
                            <a:schemeClr val="tx1"/>
                          </a:solidFill>
                          <a:effectLst/>
                          <a:latin typeface="Tahoma" pitchFamily="34" charset="0"/>
                          <a:ea typeface="宋体" pitchFamily="2" charset="-122"/>
                        </a:rPr>
                        <a:t>2</a:t>
                      </a:r>
                    </a:p>
                  </a:txBody>
                  <a:tcPr marL="91405" marR="9140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en-US" altLang="zh-CN" sz="2400" b="0" i="0" u="none" strike="noStrike" cap="none" normalizeH="0" baseline="0">
                          <a:ln>
                            <a:noFill/>
                          </a:ln>
                          <a:solidFill>
                            <a:srgbClr val="000099"/>
                          </a:solidFill>
                          <a:effectLst/>
                          <a:latin typeface="Times New Roman" pitchFamily="18" charset="0"/>
                          <a:ea typeface="宋体" pitchFamily="2" charset="-122"/>
                        </a:rPr>
                        <a:t>Instruction Set</a:t>
                      </a:r>
                    </a:p>
                  </a:txBody>
                  <a:tcPr marL="91405" marR="9140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50000"/>
                        </a:spcBef>
                        <a:spcAft>
                          <a:spcPct val="0"/>
                        </a:spcAft>
                        <a:buClrTx/>
                        <a:buSzPct val="100000"/>
                        <a:buFontTx/>
                        <a:buNone/>
                        <a:tabLst/>
                      </a:pPr>
                      <a:r>
                        <a:rPr kumimoji="0" lang="en-US" altLang="zh-CN" sz="2400" b="0" i="0" u="none" strike="noStrike" cap="none" normalizeH="0" baseline="0">
                          <a:ln>
                            <a:noFill/>
                          </a:ln>
                          <a:solidFill>
                            <a:srgbClr val="000099"/>
                          </a:solidFill>
                          <a:effectLst/>
                          <a:latin typeface="Times New Roman" pitchFamily="18" charset="0"/>
                          <a:ea typeface="宋体" pitchFamily="2" charset="-122"/>
                        </a:rPr>
                        <a:t>Evaluation stack, micro- program interpreter, scalar and array data</a:t>
                      </a:r>
                    </a:p>
                  </a:txBody>
                  <a:tcPr marL="91405" marR="9140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50000"/>
                        </a:spcBef>
                        <a:spcAft>
                          <a:spcPct val="0"/>
                        </a:spcAft>
                        <a:buClrTx/>
                        <a:buSzPct val="100000"/>
                        <a:buFontTx/>
                        <a:buNone/>
                        <a:tabLst/>
                      </a:pPr>
                      <a:r>
                        <a:rPr kumimoji="0" lang="en-US" altLang="zh-CN" sz="2400" b="0" i="0" u="none" strike="noStrike" cap="none" normalizeH="0" baseline="0">
                          <a:ln>
                            <a:noFill/>
                          </a:ln>
                          <a:solidFill>
                            <a:srgbClr val="000099"/>
                          </a:solidFill>
                          <a:effectLst/>
                          <a:latin typeface="Times New Roman" pitchFamily="18" charset="0"/>
                          <a:ea typeface="宋体" pitchFamily="2" charset="-122"/>
                        </a:rPr>
                        <a:t>Load, store, add, subtract,</a:t>
                      </a:r>
                    </a:p>
                    <a:p>
                      <a:pPr marL="0" marR="0" lvl="0" indent="0" algn="l" defTabSz="914400" rtl="0" eaLnBrk="0" fontAlgn="base" latinLnBrk="0" hangingPunct="0">
                        <a:lnSpc>
                          <a:spcPct val="100000"/>
                        </a:lnSpc>
                        <a:spcBef>
                          <a:spcPct val="0"/>
                        </a:spcBef>
                        <a:spcAft>
                          <a:spcPct val="0"/>
                        </a:spcAft>
                        <a:buClrTx/>
                        <a:buSzPct val="100000"/>
                        <a:buFontTx/>
                        <a:buNone/>
                        <a:tabLst/>
                      </a:pPr>
                      <a:r>
                        <a:rPr kumimoji="0" lang="en-US" altLang="zh-CN" sz="2400" b="0" i="0" u="none" strike="noStrike" cap="none" normalizeH="0" baseline="0">
                          <a:ln>
                            <a:noFill/>
                          </a:ln>
                          <a:solidFill>
                            <a:srgbClr val="000099"/>
                          </a:solidFill>
                          <a:effectLst/>
                          <a:latin typeface="Times New Roman" pitchFamily="18" charset="0"/>
                          <a:ea typeface="宋体" pitchFamily="2" charset="-122"/>
                        </a:rPr>
                        <a:t>branch</a:t>
                      </a:r>
                    </a:p>
                  </a:txBody>
                  <a:tcPr marL="91405" marR="9140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181645">
                <a:tc>
                  <a:txBody>
                    <a:bodyPr/>
                    <a:lstStyle/>
                    <a:p>
                      <a:pPr marL="0" marR="0" lvl="0" indent="0" algn="ctr"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1" lang="en-US" altLang="zh-CN" sz="2400" b="1" i="0" u="none" strike="noStrike" cap="none" normalizeH="0" baseline="0">
                          <a:ln>
                            <a:noFill/>
                          </a:ln>
                          <a:solidFill>
                            <a:schemeClr val="tx1"/>
                          </a:solidFill>
                          <a:effectLst/>
                          <a:latin typeface="Tahoma" pitchFamily="34" charset="0"/>
                          <a:ea typeface="宋体" pitchFamily="2" charset="-122"/>
                        </a:rPr>
                        <a:t>1</a:t>
                      </a:r>
                    </a:p>
                  </a:txBody>
                  <a:tcPr marL="91405" marR="9140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en-US" altLang="zh-CN" sz="2400" b="0" i="0" u="none" strike="noStrike" cap="none" normalizeH="0" baseline="0">
                          <a:ln>
                            <a:noFill/>
                          </a:ln>
                          <a:solidFill>
                            <a:srgbClr val="000099"/>
                          </a:solidFill>
                          <a:effectLst/>
                          <a:latin typeface="Times New Roman" pitchFamily="18" charset="0"/>
                          <a:ea typeface="宋体" pitchFamily="2" charset="-122"/>
                        </a:rPr>
                        <a:t>Electronic circuits</a:t>
                      </a:r>
                    </a:p>
                  </a:txBody>
                  <a:tcPr marL="91405" marR="9140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50000"/>
                        </a:spcBef>
                        <a:spcAft>
                          <a:spcPct val="0"/>
                        </a:spcAft>
                        <a:buClrTx/>
                        <a:buSzPct val="100000"/>
                        <a:buFontTx/>
                        <a:buNone/>
                        <a:tabLst/>
                      </a:pPr>
                      <a:r>
                        <a:rPr kumimoji="0" lang="en-US" altLang="zh-CN" sz="2400" b="0" i="0" u="none" strike="noStrike" cap="none" normalizeH="0" baseline="0">
                          <a:ln>
                            <a:noFill/>
                          </a:ln>
                          <a:solidFill>
                            <a:srgbClr val="000099"/>
                          </a:solidFill>
                          <a:effectLst/>
                          <a:latin typeface="Times New Roman" pitchFamily="18" charset="0"/>
                          <a:ea typeface="宋体" pitchFamily="2" charset="-122"/>
                        </a:rPr>
                        <a:t>Registers, gates, buses, etc.</a:t>
                      </a:r>
                    </a:p>
                  </a:txBody>
                  <a:tcPr marL="91405" marR="9140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50000"/>
                        </a:spcBef>
                        <a:spcAft>
                          <a:spcPct val="0"/>
                        </a:spcAft>
                        <a:buClrTx/>
                        <a:buSzPct val="100000"/>
                        <a:buFontTx/>
                        <a:buNone/>
                        <a:tabLst/>
                      </a:pPr>
                      <a:r>
                        <a:rPr kumimoji="0" lang="en-US" altLang="zh-CN" sz="2400" b="0" i="0" u="none" strike="noStrike" cap="none" normalizeH="0" baseline="0" dirty="0">
                          <a:ln>
                            <a:noFill/>
                          </a:ln>
                          <a:solidFill>
                            <a:srgbClr val="000099"/>
                          </a:solidFill>
                          <a:effectLst/>
                          <a:latin typeface="Times New Roman" pitchFamily="18" charset="0"/>
                          <a:ea typeface="宋体" pitchFamily="2" charset="-122"/>
                        </a:rPr>
                        <a:t>Clear, transfer, activate,</a:t>
                      </a:r>
                    </a:p>
                    <a:p>
                      <a:pPr marL="0" marR="0" lvl="0" indent="0" algn="l" defTabSz="914400" rtl="0" eaLnBrk="0" fontAlgn="base" latinLnBrk="0" hangingPunct="0">
                        <a:lnSpc>
                          <a:spcPct val="100000"/>
                        </a:lnSpc>
                        <a:spcBef>
                          <a:spcPct val="0"/>
                        </a:spcBef>
                        <a:spcAft>
                          <a:spcPct val="0"/>
                        </a:spcAft>
                        <a:buClrTx/>
                        <a:buSzPct val="100000"/>
                        <a:buFontTx/>
                        <a:buNone/>
                        <a:tabLst/>
                      </a:pPr>
                      <a:r>
                        <a:rPr kumimoji="0" lang="en-US" altLang="zh-CN" sz="2400" b="0" i="0" u="none" strike="noStrike" cap="none" normalizeH="0" baseline="0" dirty="0">
                          <a:ln>
                            <a:noFill/>
                          </a:ln>
                          <a:solidFill>
                            <a:srgbClr val="000099"/>
                          </a:solidFill>
                          <a:effectLst/>
                          <a:latin typeface="Times New Roman" pitchFamily="18" charset="0"/>
                          <a:ea typeface="宋体" pitchFamily="2" charset="-122"/>
                        </a:rPr>
                        <a:t>complement</a:t>
                      </a:r>
                    </a:p>
                  </a:txBody>
                  <a:tcPr marL="91405" marR="9140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8" name="Rectangle 2">
            <a:extLst>
              <a:ext uri="{FF2B5EF4-FFF2-40B4-BE49-F238E27FC236}">
                <a16:creationId xmlns:a16="http://schemas.microsoft.com/office/drawing/2014/main" id="{F40F02B1-2BB7-460F-BAA6-8786C03BEE08}"/>
              </a:ext>
            </a:extLst>
          </p:cNvPr>
          <p:cNvSpPr txBox="1">
            <a:spLocks noChangeArrowheads="1"/>
          </p:cNvSpPr>
          <p:nvPr/>
        </p:nvSpPr>
        <p:spPr>
          <a:xfrm>
            <a:off x="445416" y="176286"/>
            <a:ext cx="7228003" cy="1111102"/>
          </a:xfrm>
          <a:prstGeom prst="rect">
            <a:avLst/>
          </a:prstGeom>
        </p:spPr>
        <p:txBody>
          <a:bodyPr/>
          <a:lstStyle>
            <a:lvl1pPr algn="ctr" rtl="0" eaLnBrk="0" fontAlgn="base" latinLnBrk="1" hangingPunct="0">
              <a:spcBef>
                <a:spcPct val="0"/>
              </a:spcBef>
              <a:spcAft>
                <a:spcPct val="0"/>
              </a:spcAft>
              <a:defRPr kumimoji="1" sz="3200">
                <a:solidFill>
                  <a:schemeClr val="tx2"/>
                </a:solidFill>
                <a:latin typeface="黑体" panose="02010609060101010101" pitchFamily="49" charset="-122"/>
                <a:ea typeface="黑体" panose="02010609060101010101" pitchFamily="49" charset="-122"/>
                <a:cs typeface="+mj-cs"/>
              </a:defRPr>
            </a:lvl1pPr>
            <a:lvl2pPr algn="ctr" rtl="0" eaLnBrk="0" fontAlgn="base" latinLnBrk="1" hangingPunct="0">
              <a:spcBef>
                <a:spcPct val="0"/>
              </a:spcBef>
              <a:spcAft>
                <a:spcPct val="0"/>
              </a:spcAft>
              <a:defRPr kumimoji="1" sz="4400">
                <a:solidFill>
                  <a:schemeClr val="tx2"/>
                </a:solidFill>
                <a:latin typeface="HY강B" pitchFamily="18" charset="-127"/>
                <a:ea typeface="HY강B" pitchFamily="18" charset="-127"/>
              </a:defRPr>
            </a:lvl2pPr>
            <a:lvl3pPr algn="ctr" rtl="0" eaLnBrk="0" fontAlgn="base" latinLnBrk="1" hangingPunct="0">
              <a:spcBef>
                <a:spcPct val="0"/>
              </a:spcBef>
              <a:spcAft>
                <a:spcPct val="0"/>
              </a:spcAft>
              <a:defRPr kumimoji="1" sz="4400">
                <a:solidFill>
                  <a:schemeClr val="tx2"/>
                </a:solidFill>
                <a:latin typeface="HY강B" pitchFamily="18" charset="-127"/>
                <a:ea typeface="HY강B" pitchFamily="18" charset="-127"/>
              </a:defRPr>
            </a:lvl3pPr>
            <a:lvl4pPr algn="ctr" rtl="0" eaLnBrk="0" fontAlgn="base" latinLnBrk="1" hangingPunct="0">
              <a:spcBef>
                <a:spcPct val="0"/>
              </a:spcBef>
              <a:spcAft>
                <a:spcPct val="0"/>
              </a:spcAft>
              <a:defRPr kumimoji="1" sz="4400">
                <a:solidFill>
                  <a:schemeClr val="tx2"/>
                </a:solidFill>
                <a:latin typeface="HY강B" pitchFamily="18" charset="-127"/>
                <a:ea typeface="HY강B" pitchFamily="18" charset="-127"/>
              </a:defRPr>
            </a:lvl4pPr>
            <a:lvl5pPr algn="ctr" rtl="0" eaLnBrk="0" fontAlgn="base" latinLnBrk="1" hangingPunct="0">
              <a:spcBef>
                <a:spcPct val="0"/>
              </a:spcBef>
              <a:spcAft>
                <a:spcPct val="0"/>
              </a:spcAft>
              <a:defRPr kumimoji="1" sz="4400">
                <a:solidFill>
                  <a:schemeClr val="tx2"/>
                </a:solidFill>
                <a:latin typeface="HY강B" pitchFamily="18" charset="-127"/>
                <a:ea typeface="HY강B" pitchFamily="18" charset="-127"/>
              </a:defRPr>
            </a:lvl5pPr>
            <a:lvl6pPr marL="457200" algn="ctr" rtl="0" fontAlgn="base" latinLnBrk="1">
              <a:spcBef>
                <a:spcPct val="0"/>
              </a:spcBef>
              <a:spcAft>
                <a:spcPct val="0"/>
              </a:spcAft>
              <a:defRPr kumimoji="1" sz="4400">
                <a:solidFill>
                  <a:schemeClr val="tx2"/>
                </a:solidFill>
                <a:latin typeface="HY강B" pitchFamily="18" charset="-127"/>
                <a:ea typeface="HY강B" pitchFamily="18" charset="-127"/>
              </a:defRPr>
            </a:lvl6pPr>
            <a:lvl7pPr marL="914400" algn="ctr" rtl="0" fontAlgn="base" latinLnBrk="1">
              <a:spcBef>
                <a:spcPct val="0"/>
              </a:spcBef>
              <a:spcAft>
                <a:spcPct val="0"/>
              </a:spcAft>
              <a:defRPr kumimoji="1" sz="4400">
                <a:solidFill>
                  <a:schemeClr val="tx2"/>
                </a:solidFill>
                <a:latin typeface="HY강B" pitchFamily="18" charset="-127"/>
                <a:ea typeface="HY강B" pitchFamily="18" charset="-127"/>
              </a:defRPr>
            </a:lvl7pPr>
            <a:lvl8pPr marL="1371600" algn="ctr" rtl="0" fontAlgn="base" latinLnBrk="1">
              <a:spcBef>
                <a:spcPct val="0"/>
              </a:spcBef>
              <a:spcAft>
                <a:spcPct val="0"/>
              </a:spcAft>
              <a:defRPr kumimoji="1" sz="4400">
                <a:solidFill>
                  <a:schemeClr val="tx2"/>
                </a:solidFill>
                <a:latin typeface="HY강B" pitchFamily="18" charset="-127"/>
                <a:ea typeface="HY강B" pitchFamily="18" charset="-127"/>
              </a:defRPr>
            </a:lvl8pPr>
            <a:lvl9pPr marL="1828800" algn="ctr" rtl="0" fontAlgn="base" latinLnBrk="1">
              <a:spcBef>
                <a:spcPct val="0"/>
              </a:spcBef>
              <a:spcAft>
                <a:spcPct val="0"/>
              </a:spcAft>
              <a:defRPr kumimoji="1" sz="4400">
                <a:solidFill>
                  <a:schemeClr val="tx2"/>
                </a:solidFill>
                <a:latin typeface="HY강B" pitchFamily="18" charset="-127"/>
                <a:ea typeface="HY강B" pitchFamily="18" charset="-127"/>
              </a:defRPr>
            </a:lvl9p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zh-CN" sz="3600" b="0" i="0" u="none" strike="noStrike" kern="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j-cs"/>
              </a:rPr>
              <a:t> 1.5</a:t>
            </a:r>
            <a:r>
              <a:rPr kumimoji="1" lang="en-US" altLang="zh-CN" sz="3600" b="0" i="0" u="none" strike="noStrike" kern="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1" lang="en-US" altLang="zh-CN" sz="3600" b="0" i="0" u="none" strike="noStrike" kern="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j-cs"/>
              </a:rPr>
              <a:t>OS </a:t>
            </a:r>
            <a:r>
              <a:rPr kumimoji="1" lang="zh-CN" altLang="en-US" sz="3600" b="0" i="0" u="none" strike="noStrike" kern="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j-cs"/>
              </a:rPr>
              <a:t>的结构</a:t>
            </a:r>
            <a:endParaRPr kumimoji="1" lang="zh-CN" altLang="en-US" sz="36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j-cs"/>
            </a:endParaRPr>
          </a:p>
        </p:txBody>
      </p:sp>
    </p:spTree>
  </p:cSld>
  <p:clrMapOvr>
    <a:masterClrMapping/>
  </p:clrMapOvr>
  <p:transition>
    <p:push dir="r"/>
  </p:transition>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3" name="页脚占位符 5">
            <a:extLst>
              <a:ext uri="{FF2B5EF4-FFF2-40B4-BE49-F238E27FC236}">
                <a16:creationId xmlns:a16="http://schemas.microsoft.com/office/drawing/2014/main" id="{360D69C9-CC52-4D4C-97E3-CCC0C8C15364}"/>
              </a:ext>
            </a:extLst>
          </p:cNvPr>
          <p:cNvSpPr>
            <a:spLocks noGrp="1"/>
          </p:cNvSpPr>
          <p:nvPr>
            <p:ph type="ftr" sz="quarter" idx="11"/>
          </p:nvPr>
        </p:nvSpPr>
        <p:spPr>
          <a:noFill/>
        </p:spPr>
        <p:txBody>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FontTx/>
              <a:buNone/>
            </a:pPr>
            <a:r>
              <a:rPr kumimoji="0" lang="zh-CN" altLang="en-US" sz="2000" b="0">
                <a:solidFill>
                  <a:srgbClr val="9900CC"/>
                </a:solidFill>
                <a:latin typeface="隶书" panose="02010509060101010101" pitchFamily="49" charset="-122"/>
                <a:ea typeface="隶书" panose="02010509060101010101" pitchFamily="49" charset="-122"/>
              </a:rPr>
              <a:t>操作系统原理</a:t>
            </a:r>
            <a:r>
              <a:rPr kumimoji="0" lang="en-US" altLang="zh-CN" sz="2000" b="0">
                <a:solidFill>
                  <a:srgbClr val="9900CC"/>
                </a:solidFill>
                <a:latin typeface="隶书" panose="02010509060101010101" pitchFamily="49" charset="-122"/>
                <a:ea typeface="隶书" panose="02010509060101010101" pitchFamily="49" charset="-122"/>
              </a:rPr>
              <a:t>|</a:t>
            </a:r>
            <a:r>
              <a:rPr kumimoji="0" lang="zh-CN" altLang="en-US" sz="2000" b="0">
                <a:solidFill>
                  <a:srgbClr val="9900CC"/>
                </a:solidFill>
                <a:latin typeface="隶书" panose="02010509060101010101" pitchFamily="49" charset="-122"/>
                <a:ea typeface="隶书" panose="02010509060101010101" pitchFamily="49" charset="-122"/>
              </a:rPr>
              <a:t>操作系统引论</a:t>
            </a:r>
          </a:p>
        </p:txBody>
      </p:sp>
      <p:graphicFrame>
        <p:nvGraphicFramePr>
          <p:cNvPr id="72763" name="Group 59">
            <a:extLst>
              <a:ext uri="{FF2B5EF4-FFF2-40B4-BE49-F238E27FC236}">
                <a16:creationId xmlns:a16="http://schemas.microsoft.com/office/drawing/2014/main" id="{1D21C057-60D9-4919-A8DD-A3E967E1F8B3}"/>
              </a:ext>
            </a:extLst>
          </p:cNvPr>
          <p:cNvGraphicFramePr>
            <a:graphicFrameLocks noGrp="1"/>
          </p:cNvGraphicFramePr>
          <p:nvPr>
            <p:ph sz="half" idx="4294967295"/>
            <p:extLst>
              <p:ext uri="{D42A27DB-BD31-4B8C-83A1-F6EECF244321}">
                <p14:modId xmlns:p14="http://schemas.microsoft.com/office/powerpoint/2010/main" val="452335220"/>
              </p:ext>
            </p:extLst>
          </p:nvPr>
        </p:nvGraphicFramePr>
        <p:xfrm>
          <a:off x="1" y="1127760"/>
          <a:ext cx="9062719" cy="4675640"/>
        </p:xfrm>
        <a:graphic>
          <a:graphicData uri="http://schemas.openxmlformats.org/drawingml/2006/table">
            <a:tbl>
              <a:tblPr/>
              <a:tblGrid>
                <a:gridCol w="1108189">
                  <a:extLst>
                    <a:ext uri="{9D8B030D-6E8A-4147-A177-3AD203B41FA5}">
                      <a16:colId xmlns:a16="http://schemas.microsoft.com/office/drawing/2014/main" val="20000"/>
                    </a:ext>
                  </a:extLst>
                </a:gridCol>
                <a:gridCol w="2532257">
                  <a:extLst>
                    <a:ext uri="{9D8B030D-6E8A-4147-A177-3AD203B41FA5}">
                      <a16:colId xmlns:a16="http://schemas.microsoft.com/office/drawing/2014/main" val="20001"/>
                    </a:ext>
                  </a:extLst>
                </a:gridCol>
                <a:gridCol w="3157030">
                  <a:extLst>
                    <a:ext uri="{9D8B030D-6E8A-4147-A177-3AD203B41FA5}">
                      <a16:colId xmlns:a16="http://schemas.microsoft.com/office/drawing/2014/main" val="20002"/>
                    </a:ext>
                  </a:extLst>
                </a:gridCol>
                <a:gridCol w="2265243">
                  <a:extLst>
                    <a:ext uri="{9D8B030D-6E8A-4147-A177-3AD203B41FA5}">
                      <a16:colId xmlns:a16="http://schemas.microsoft.com/office/drawing/2014/main" val="20003"/>
                    </a:ext>
                  </a:extLst>
                </a:gridCol>
              </a:tblGrid>
              <a:tr h="788867">
                <a:tc>
                  <a:txBody>
                    <a:bodyPr/>
                    <a:lstStyle/>
                    <a:p>
                      <a:pPr marL="0" marR="0" lvl="0" indent="0" algn="ctr"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Level</a:t>
                      </a:r>
                    </a:p>
                  </a:txBody>
                  <a:tcPr marT="45724" marB="4572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Name</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Objects</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rPr>
                        <a:t>Example Operations</a:t>
                      </a:r>
                    </a:p>
                  </a:txBody>
                  <a:tcPr marT="45724" marB="4572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124561">
                <a:tc>
                  <a:txBody>
                    <a:bodyPr/>
                    <a:lstStyle/>
                    <a:p>
                      <a:pPr marL="0" marR="0" lvl="0" indent="0" algn="ctr"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1" lang="en-US" altLang="zh-CN" sz="2400" b="1" i="0" u="none" strike="noStrike" cap="none" normalizeH="0" baseline="0" dirty="0">
                          <a:ln>
                            <a:noFill/>
                          </a:ln>
                          <a:solidFill>
                            <a:srgbClr val="1790BB"/>
                          </a:solidFill>
                          <a:effectLst/>
                          <a:latin typeface="Tahoma" pitchFamily="34" charset="0"/>
                          <a:ea typeface="宋体" pitchFamily="2" charset="-122"/>
                        </a:rPr>
                        <a:t>7</a:t>
                      </a:r>
                    </a:p>
                  </a:txBody>
                  <a:tcPr marT="45724" marB="4572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en-US" altLang="zh-CN" sz="2400" b="1" i="0" u="none" strike="noStrike" cap="none" normalizeH="0" baseline="0" dirty="0">
                          <a:ln>
                            <a:noFill/>
                          </a:ln>
                          <a:solidFill>
                            <a:srgbClr val="1790BB"/>
                          </a:solidFill>
                          <a:effectLst/>
                          <a:latin typeface="Times New Roman" pitchFamily="18" charset="0"/>
                          <a:ea typeface="宋体" pitchFamily="2" charset="-122"/>
                        </a:rPr>
                        <a:t>Virtual Memory</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en-US" altLang="zh-CN" sz="2400" b="1" i="0" u="none" strike="noStrike" cap="none" normalizeH="0" baseline="0" dirty="0">
                          <a:ln>
                            <a:noFill/>
                          </a:ln>
                          <a:solidFill>
                            <a:srgbClr val="1790BB"/>
                          </a:solidFill>
                          <a:effectLst/>
                          <a:latin typeface="Times New Roman" pitchFamily="18" charset="0"/>
                          <a:ea typeface="宋体" pitchFamily="2" charset="-122"/>
                        </a:rPr>
                        <a:t>Segments, pages</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en-US" altLang="zh-CN" sz="2400" b="1" i="0" u="none" strike="noStrike" cap="none" normalizeH="0" baseline="0">
                          <a:ln>
                            <a:noFill/>
                          </a:ln>
                          <a:solidFill>
                            <a:srgbClr val="1790BB"/>
                          </a:solidFill>
                          <a:effectLst/>
                          <a:latin typeface="Times New Roman" pitchFamily="18" charset="0"/>
                          <a:ea typeface="宋体" pitchFamily="2" charset="-122"/>
                        </a:rPr>
                        <a:t>Read, write, fetch</a:t>
                      </a:r>
                    </a:p>
                  </a:txBody>
                  <a:tcPr marT="45724" marB="4572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100471">
                <a:tc>
                  <a:txBody>
                    <a:bodyPr/>
                    <a:lstStyle/>
                    <a:p>
                      <a:pPr marL="0" marR="0" lvl="0" indent="0" algn="ctr"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1" lang="en-US" altLang="zh-CN" sz="2400" b="1" i="0" u="none" strike="noStrike" cap="none" normalizeH="0" baseline="0">
                          <a:ln>
                            <a:noFill/>
                          </a:ln>
                          <a:solidFill>
                            <a:srgbClr val="1790BB"/>
                          </a:solidFill>
                          <a:effectLst/>
                          <a:latin typeface="Tahoma" pitchFamily="34" charset="0"/>
                          <a:ea typeface="宋体" pitchFamily="2" charset="-122"/>
                        </a:rPr>
                        <a:t>6</a:t>
                      </a:r>
                    </a:p>
                  </a:txBody>
                  <a:tcPr marT="45724" marB="4572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en-US" altLang="zh-CN" sz="2400" b="1" i="0" u="none" strike="noStrike" cap="none" normalizeH="0" baseline="0">
                          <a:ln>
                            <a:noFill/>
                          </a:ln>
                          <a:solidFill>
                            <a:srgbClr val="1790BB"/>
                          </a:solidFill>
                          <a:effectLst/>
                          <a:latin typeface="Times New Roman" pitchFamily="18" charset="0"/>
                          <a:ea typeface="宋体" pitchFamily="2" charset="-122"/>
                        </a:rPr>
                        <a:t>Local secondary store	</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en-US" altLang="zh-CN" sz="2400" b="1" i="0" u="none" strike="noStrike" cap="none" normalizeH="0" baseline="0" dirty="0">
                          <a:ln>
                            <a:noFill/>
                          </a:ln>
                          <a:solidFill>
                            <a:srgbClr val="1790BB"/>
                          </a:solidFill>
                          <a:effectLst/>
                          <a:latin typeface="Times New Roman" pitchFamily="18" charset="0"/>
                          <a:ea typeface="宋体" pitchFamily="2" charset="-122"/>
                        </a:rPr>
                        <a:t>Blocks of data, device channels</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50000"/>
                        </a:spcBef>
                        <a:spcAft>
                          <a:spcPct val="0"/>
                        </a:spcAft>
                        <a:buClrTx/>
                        <a:buSzPct val="100000"/>
                        <a:buFontTx/>
                        <a:buNone/>
                        <a:tabLst/>
                      </a:pPr>
                      <a:r>
                        <a:rPr kumimoji="0" lang="en-US" altLang="zh-CN" sz="2400" b="1" i="0" u="none" strike="noStrike" cap="none" normalizeH="0" baseline="0" dirty="0">
                          <a:ln>
                            <a:noFill/>
                          </a:ln>
                          <a:solidFill>
                            <a:srgbClr val="1790BB"/>
                          </a:solidFill>
                          <a:effectLst/>
                          <a:latin typeface="Times New Roman" pitchFamily="18" charset="0"/>
                          <a:ea typeface="宋体" pitchFamily="2" charset="-122"/>
                        </a:rPr>
                        <a:t>Read, write, allocate, free</a:t>
                      </a:r>
                    </a:p>
                  </a:txBody>
                  <a:tcPr marT="45724" marB="4572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560203">
                <a:tc>
                  <a:txBody>
                    <a:bodyPr/>
                    <a:lstStyle/>
                    <a:p>
                      <a:pPr marL="0" marR="0" lvl="0" indent="0" algn="ctr"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1" lang="en-US" altLang="zh-CN" sz="2400" b="1" i="0" u="none" strike="noStrike" cap="none" normalizeH="0" baseline="0">
                          <a:ln>
                            <a:noFill/>
                          </a:ln>
                          <a:solidFill>
                            <a:srgbClr val="1790BB"/>
                          </a:solidFill>
                          <a:effectLst/>
                          <a:latin typeface="Tahoma" pitchFamily="34" charset="0"/>
                          <a:ea typeface="宋体" pitchFamily="2" charset="-122"/>
                        </a:rPr>
                        <a:t>5</a:t>
                      </a:r>
                    </a:p>
                  </a:txBody>
                  <a:tcPr marT="45724" marB="4572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en-US" altLang="zh-CN" sz="2400" b="1" i="0" u="none" strike="noStrike" cap="none" normalizeH="0" baseline="0">
                          <a:ln>
                            <a:noFill/>
                          </a:ln>
                          <a:solidFill>
                            <a:srgbClr val="1790BB"/>
                          </a:solidFill>
                          <a:effectLst/>
                          <a:latin typeface="Times New Roman" pitchFamily="18" charset="0"/>
                          <a:ea typeface="宋体" pitchFamily="2" charset="-122"/>
                        </a:rPr>
                        <a:t>Primitive processes</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50000"/>
                        </a:spcBef>
                        <a:spcAft>
                          <a:spcPct val="0"/>
                        </a:spcAft>
                        <a:buClrTx/>
                        <a:buSzPct val="100000"/>
                        <a:buFontTx/>
                        <a:buNone/>
                        <a:tabLst/>
                      </a:pPr>
                      <a:r>
                        <a:rPr kumimoji="0" lang="en-US" altLang="zh-CN" sz="2400" b="1" i="0" u="none" strike="noStrike" cap="none" normalizeH="0" baseline="0">
                          <a:ln>
                            <a:noFill/>
                          </a:ln>
                          <a:solidFill>
                            <a:srgbClr val="1790BB"/>
                          </a:solidFill>
                          <a:effectLst/>
                          <a:latin typeface="Times New Roman" pitchFamily="18" charset="0"/>
                          <a:ea typeface="宋体" pitchFamily="2" charset="-122"/>
                        </a:rPr>
                        <a:t>Primitive process, semaphores, 	 ready list</a:t>
                      </a:r>
                      <a:endParaRPr kumimoji="1" lang="en-US" altLang="zh-CN" sz="2400" b="1" i="0" u="none" strike="noStrike" cap="none" normalizeH="0" baseline="0">
                        <a:ln>
                          <a:noFill/>
                        </a:ln>
                        <a:solidFill>
                          <a:srgbClr val="1790BB"/>
                        </a:solidFill>
                        <a:effectLst/>
                        <a:latin typeface="Tahoma" pitchFamily="34" charset="0"/>
                        <a:ea typeface="宋体" pitchFamily="2" charset="-122"/>
                      </a:endParaRP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en-US" altLang="zh-CN" sz="2400" b="1" i="0" u="none" strike="noStrike" cap="none" normalizeH="0" baseline="0" dirty="0">
                          <a:ln>
                            <a:noFill/>
                          </a:ln>
                          <a:solidFill>
                            <a:srgbClr val="1790BB"/>
                          </a:solidFill>
                          <a:effectLst/>
                          <a:latin typeface="Times New Roman" pitchFamily="18" charset="0"/>
                          <a:ea typeface="宋体" pitchFamily="2" charset="-122"/>
                        </a:rPr>
                        <a:t>Suspend, resume, wait, signal</a:t>
                      </a:r>
                    </a:p>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en-US" altLang="zh-CN" sz="2400" b="1" i="0" u="none" strike="noStrike" cap="none" normalizeH="0" baseline="0" dirty="0">
                          <a:ln>
                            <a:noFill/>
                          </a:ln>
                          <a:solidFill>
                            <a:srgbClr val="1790BB"/>
                          </a:solidFill>
                          <a:effectLst/>
                          <a:latin typeface="Times New Roman" pitchFamily="18" charset="0"/>
                          <a:ea typeface="宋体" pitchFamily="2" charset="-122"/>
                        </a:rPr>
                        <a:t>	</a:t>
                      </a:r>
                    </a:p>
                  </a:txBody>
                  <a:tcPr marT="45724" marB="4572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7" name="Rectangle 2">
            <a:extLst>
              <a:ext uri="{FF2B5EF4-FFF2-40B4-BE49-F238E27FC236}">
                <a16:creationId xmlns:a16="http://schemas.microsoft.com/office/drawing/2014/main" id="{A328E5CE-8810-411D-82CE-958A8EE5C46C}"/>
              </a:ext>
            </a:extLst>
          </p:cNvPr>
          <p:cNvSpPr txBox="1">
            <a:spLocks noChangeArrowheads="1"/>
          </p:cNvSpPr>
          <p:nvPr/>
        </p:nvSpPr>
        <p:spPr>
          <a:xfrm>
            <a:off x="445416" y="176286"/>
            <a:ext cx="7228003" cy="1111102"/>
          </a:xfrm>
          <a:prstGeom prst="rect">
            <a:avLst/>
          </a:prstGeom>
        </p:spPr>
        <p:txBody>
          <a:bodyPr/>
          <a:lstStyle>
            <a:lvl1pPr algn="ctr" rtl="0" eaLnBrk="0" fontAlgn="base" latinLnBrk="1" hangingPunct="0">
              <a:spcBef>
                <a:spcPct val="0"/>
              </a:spcBef>
              <a:spcAft>
                <a:spcPct val="0"/>
              </a:spcAft>
              <a:defRPr kumimoji="1" sz="3200">
                <a:solidFill>
                  <a:schemeClr val="tx2"/>
                </a:solidFill>
                <a:latin typeface="黑体" panose="02010609060101010101" pitchFamily="49" charset="-122"/>
                <a:ea typeface="黑体" panose="02010609060101010101" pitchFamily="49" charset="-122"/>
                <a:cs typeface="+mj-cs"/>
              </a:defRPr>
            </a:lvl1pPr>
            <a:lvl2pPr algn="ctr" rtl="0" eaLnBrk="0" fontAlgn="base" latinLnBrk="1" hangingPunct="0">
              <a:spcBef>
                <a:spcPct val="0"/>
              </a:spcBef>
              <a:spcAft>
                <a:spcPct val="0"/>
              </a:spcAft>
              <a:defRPr kumimoji="1" sz="4400">
                <a:solidFill>
                  <a:schemeClr val="tx2"/>
                </a:solidFill>
                <a:latin typeface="HY강B" pitchFamily="18" charset="-127"/>
                <a:ea typeface="HY강B" pitchFamily="18" charset="-127"/>
              </a:defRPr>
            </a:lvl2pPr>
            <a:lvl3pPr algn="ctr" rtl="0" eaLnBrk="0" fontAlgn="base" latinLnBrk="1" hangingPunct="0">
              <a:spcBef>
                <a:spcPct val="0"/>
              </a:spcBef>
              <a:spcAft>
                <a:spcPct val="0"/>
              </a:spcAft>
              <a:defRPr kumimoji="1" sz="4400">
                <a:solidFill>
                  <a:schemeClr val="tx2"/>
                </a:solidFill>
                <a:latin typeface="HY강B" pitchFamily="18" charset="-127"/>
                <a:ea typeface="HY강B" pitchFamily="18" charset="-127"/>
              </a:defRPr>
            </a:lvl3pPr>
            <a:lvl4pPr algn="ctr" rtl="0" eaLnBrk="0" fontAlgn="base" latinLnBrk="1" hangingPunct="0">
              <a:spcBef>
                <a:spcPct val="0"/>
              </a:spcBef>
              <a:spcAft>
                <a:spcPct val="0"/>
              </a:spcAft>
              <a:defRPr kumimoji="1" sz="4400">
                <a:solidFill>
                  <a:schemeClr val="tx2"/>
                </a:solidFill>
                <a:latin typeface="HY강B" pitchFamily="18" charset="-127"/>
                <a:ea typeface="HY강B" pitchFamily="18" charset="-127"/>
              </a:defRPr>
            </a:lvl4pPr>
            <a:lvl5pPr algn="ctr" rtl="0" eaLnBrk="0" fontAlgn="base" latinLnBrk="1" hangingPunct="0">
              <a:spcBef>
                <a:spcPct val="0"/>
              </a:spcBef>
              <a:spcAft>
                <a:spcPct val="0"/>
              </a:spcAft>
              <a:defRPr kumimoji="1" sz="4400">
                <a:solidFill>
                  <a:schemeClr val="tx2"/>
                </a:solidFill>
                <a:latin typeface="HY강B" pitchFamily="18" charset="-127"/>
                <a:ea typeface="HY강B" pitchFamily="18" charset="-127"/>
              </a:defRPr>
            </a:lvl5pPr>
            <a:lvl6pPr marL="457200" algn="ctr" rtl="0" fontAlgn="base" latinLnBrk="1">
              <a:spcBef>
                <a:spcPct val="0"/>
              </a:spcBef>
              <a:spcAft>
                <a:spcPct val="0"/>
              </a:spcAft>
              <a:defRPr kumimoji="1" sz="4400">
                <a:solidFill>
                  <a:schemeClr val="tx2"/>
                </a:solidFill>
                <a:latin typeface="HY강B" pitchFamily="18" charset="-127"/>
                <a:ea typeface="HY강B" pitchFamily="18" charset="-127"/>
              </a:defRPr>
            </a:lvl6pPr>
            <a:lvl7pPr marL="914400" algn="ctr" rtl="0" fontAlgn="base" latinLnBrk="1">
              <a:spcBef>
                <a:spcPct val="0"/>
              </a:spcBef>
              <a:spcAft>
                <a:spcPct val="0"/>
              </a:spcAft>
              <a:defRPr kumimoji="1" sz="4400">
                <a:solidFill>
                  <a:schemeClr val="tx2"/>
                </a:solidFill>
                <a:latin typeface="HY강B" pitchFamily="18" charset="-127"/>
                <a:ea typeface="HY강B" pitchFamily="18" charset="-127"/>
              </a:defRPr>
            </a:lvl7pPr>
            <a:lvl8pPr marL="1371600" algn="ctr" rtl="0" fontAlgn="base" latinLnBrk="1">
              <a:spcBef>
                <a:spcPct val="0"/>
              </a:spcBef>
              <a:spcAft>
                <a:spcPct val="0"/>
              </a:spcAft>
              <a:defRPr kumimoji="1" sz="4400">
                <a:solidFill>
                  <a:schemeClr val="tx2"/>
                </a:solidFill>
                <a:latin typeface="HY강B" pitchFamily="18" charset="-127"/>
                <a:ea typeface="HY강B" pitchFamily="18" charset="-127"/>
              </a:defRPr>
            </a:lvl8pPr>
            <a:lvl9pPr marL="1828800" algn="ctr" rtl="0" fontAlgn="base" latinLnBrk="1">
              <a:spcBef>
                <a:spcPct val="0"/>
              </a:spcBef>
              <a:spcAft>
                <a:spcPct val="0"/>
              </a:spcAft>
              <a:defRPr kumimoji="1" sz="4400">
                <a:solidFill>
                  <a:schemeClr val="tx2"/>
                </a:solidFill>
                <a:latin typeface="HY강B" pitchFamily="18" charset="-127"/>
                <a:ea typeface="HY강B" pitchFamily="18" charset="-127"/>
              </a:defRPr>
            </a:lvl9p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zh-CN" sz="3600" b="0" i="0" u="none" strike="noStrike" kern="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j-cs"/>
              </a:rPr>
              <a:t> 1.5</a:t>
            </a:r>
            <a:r>
              <a:rPr kumimoji="1" lang="en-US" altLang="zh-CN" sz="3600" b="0" i="0" u="none" strike="noStrike" kern="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1" lang="en-US" altLang="zh-CN" sz="3600" b="0" i="0" u="none" strike="noStrike" kern="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j-cs"/>
              </a:rPr>
              <a:t>OS </a:t>
            </a:r>
            <a:r>
              <a:rPr kumimoji="1" lang="zh-CN" altLang="en-US" sz="3600" b="0" i="0" u="none" strike="noStrike" kern="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j-cs"/>
              </a:rPr>
              <a:t>的结构</a:t>
            </a:r>
            <a:endParaRPr kumimoji="1" lang="zh-CN" altLang="en-US" sz="36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j-cs"/>
            </a:endParaRPr>
          </a:p>
        </p:txBody>
      </p:sp>
    </p:spTree>
  </p:cSld>
  <p:clrMapOvr>
    <a:masterClrMapping/>
  </p:clrMapOvr>
  <p:transition>
    <p:push dir="r"/>
  </p:transition>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7" name="页脚占位符 5">
            <a:extLst>
              <a:ext uri="{FF2B5EF4-FFF2-40B4-BE49-F238E27FC236}">
                <a16:creationId xmlns:a16="http://schemas.microsoft.com/office/drawing/2014/main" id="{D9B550BF-E747-4571-AC40-C123272456C6}"/>
              </a:ext>
            </a:extLst>
          </p:cNvPr>
          <p:cNvSpPr>
            <a:spLocks noGrp="1"/>
          </p:cNvSpPr>
          <p:nvPr>
            <p:ph type="ftr" sz="quarter" idx="11"/>
          </p:nvPr>
        </p:nvSpPr>
        <p:spPr>
          <a:noFill/>
        </p:spPr>
        <p:txBody>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FontTx/>
              <a:buNone/>
            </a:pPr>
            <a:r>
              <a:rPr kumimoji="0" lang="zh-CN" altLang="en-US" sz="2000" b="0">
                <a:solidFill>
                  <a:srgbClr val="9900CC"/>
                </a:solidFill>
                <a:latin typeface="隶书" panose="02010509060101010101" pitchFamily="49" charset="-122"/>
                <a:ea typeface="隶书" panose="02010509060101010101" pitchFamily="49" charset="-122"/>
              </a:rPr>
              <a:t>操作系统原理</a:t>
            </a:r>
            <a:r>
              <a:rPr kumimoji="0" lang="en-US" altLang="zh-CN" sz="2000" b="0">
                <a:solidFill>
                  <a:srgbClr val="9900CC"/>
                </a:solidFill>
                <a:latin typeface="隶书" panose="02010509060101010101" pitchFamily="49" charset="-122"/>
                <a:ea typeface="隶书" panose="02010509060101010101" pitchFamily="49" charset="-122"/>
              </a:rPr>
              <a:t>|</a:t>
            </a:r>
            <a:r>
              <a:rPr kumimoji="0" lang="zh-CN" altLang="en-US" sz="2000" b="0">
                <a:solidFill>
                  <a:srgbClr val="9900CC"/>
                </a:solidFill>
                <a:latin typeface="隶书" panose="02010509060101010101" pitchFamily="49" charset="-122"/>
                <a:ea typeface="隶书" panose="02010509060101010101" pitchFamily="49" charset="-122"/>
              </a:rPr>
              <a:t>操作系统引论</a:t>
            </a:r>
          </a:p>
        </p:txBody>
      </p:sp>
      <p:sp>
        <p:nvSpPr>
          <p:cNvPr id="71684" name="Rectangle 4">
            <a:extLst>
              <a:ext uri="{FF2B5EF4-FFF2-40B4-BE49-F238E27FC236}">
                <a16:creationId xmlns:a16="http://schemas.microsoft.com/office/drawing/2014/main" id="{2A221707-2C11-47F6-8366-51893E4D029D}"/>
              </a:ext>
            </a:extLst>
          </p:cNvPr>
          <p:cNvSpPr>
            <a:spLocks noGrp="1" noChangeArrowheads="1"/>
          </p:cNvSpPr>
          <p:nvPr>
            <p:ph type="body" sz="half" idx="4294967295"/>
          </p:nvPr>
        </p:nvSpPr>
        <p:spPr>
          <a:xfrm>
            <a:off x="0" y="620713"/>
            <a:ext cx="3446463" cy="5294312"/>
          </a:xfrm>
        </p:spPr>
        <p:txBody>
          <a:bodyPr/>
          <a:lstStyle/>
          <a:p>
            <a:pPr>
              <a:spcBef>
                <a:spcPct val="50000"/>
              </a:spcBef>
              <a:buClrTx/>
              <a:buFontTx/>
              <a:buNone/>
            </a:pPr>
            <a:r>
              <a:rPr kumimoji="0" lang="en-US" altLang="zh-CN" sz="3200">
                <a:latin typeface="Times New Roman" panose="02020603050405020304" pitchFamily="18" charset="0"/>
              </a:rPr>
              <a:t>						</a:t>
            </a:r>
            <a:r>
              <a:rPr kumimoji="0" lang="en-US" altLang="zh-CN" sz="3200" b="0">
                <a:solidFill>
                  <a:srgbClr val="000099"/>
                </a:solidFill>
                <a:latin typeface="Times New Roman" panose="02020603050405020304" pitchFamily="18" charset="0"/>
              </a:rPr>
              <a:t>				</a:t>
            </a:r>
          </a:p>
          <a:p>
            <a:pPr>
              <a:spcBef>
                <a:spcPct val="0"/>
              </a:spcBef>
              <a:buClrTx/>
              <a:buFontTx/>
              <a:buNone/>
            </a:pPr>
            <a:r>
              <a:rPr kumimoji="0" lang="en-US" altLang="zh-CN" sz="3200" b="0">
                <a:solidFill>
                  <a:srgbClr val="000099"/>
                </a:solidFill>
                <a:latin typeface="Times New Roman" panose="02020603050405020304" pitchFamily="18" charset="0"/>
              </a:rPr>
              <a:t>									</a:t>
            </a:r>
          </a:p>
          <a:p>
            <a:pPr>
              <a:spcBef>
                <a:spcPct val="50000"/>
              </a:spcBef>
              <a:buClrTx/>
              <a:buFontTx/>
              <a:buNone/>
            </a:pPr>
            <a:r>
              <a:rPr kumimoji="0" lang="en-US" altLang="zh-CN" sz="3200" b="0">
                <a:solidFill>
                  <a:srgbClr val="000099"/>
                </a:solidFill>
                <a:latin typeface="Times New Roman" panose="02020603050405020304" pitchFamily="18" charset="0"/>
              </a:rPr>
              <a:t>					</a:t>
            </a:r>
          </a:p>
        </p:txBody>
      </p:sp>
      <p:graphicFrame>
        <p:nvGraphicFramePr>
          <p:cNvPr id="71785" name="Group 105">
            <a:extLst>
              <a:ext uri="{FF2B5EF4-FFF2-40B4-BE49-F238E27FC236}">
                <a16:creationId xmlns:a16="http://schemas.microsoft.com/office/drawing/2014/main" id="{F067F35C-5DEC-4DC3-8DDB-E359690EB19E}"/>
              </a:ext>
            </a:extLst>
          </p:cNvPr>
          <p:cNvGraphicFramePr>
            <a:graphicFrameLocks noGrp="1"/>
          </p:cNvGraphicFramePr>
          <p:nvPr>
            <p:ph sz="half" idx="4294967295"/>
            <p:extLst>
              <p:ext uri="{D42A27DB-BD31-4B8C-83A1-F6EECF244321}">
                <p14:modId xmlns:p14="http://schemas.microsoft.com/office/powerpoint/2010/main" val="2600727265"/>
              </p:ext>
            </p:extLst>
          </p:nvPr>
        </p:nvGraphicFramePr>
        <p:xfrm>
          <a:off x="0" y="1040998"/>
          <a:ext cx="9144001" cy="4986932"/>
        </p:xfrm>
        <a:graphic>
          <a:graphicData uri="http://schemas.openxmlformats.org/drawingml/2006/table">
            <a:tbl>
              <a:tblPr/>
              <a:tblGrid>
                <a:gridCol w="870940">
                  <a:extLst>
                    <a:ext uri="{9D8B030D-6E8A-4147-A177-3AD203B41FA5}">
                      <a16:colId xmlns:a16="http://schemas.microsoft.com/office/drawing/2014/main" val="20000"/>
                    </a:ext>
                  </a:extLst>
                </a:gridCol>
                <a:gridCol w="2136420">
                  <a:extLst>
                    <a:ext uri="{9D8B030D-6E8A-4147-A177-3AD203B41FA5}">
                      <a16:colId xmlns:a16="http://schemas.microsoft.com/office/drawing/2014/main" val="20001"/>
                    </a:ext>
                  </a:extLst>
                </a:gridCol>
                <a:gridCol w="3010681">
                  <a:extLst>
                    <a:ext uri="{9D8B030D-6E8A-4147-A177-3AD203B41FA5}">
                      <a16:colId xmlns:a16="http://schemas.microsoft.com/office/drawing/2014/main" val="20002"/>
                    </a:ext>
                  </a:extLst>
                </a:gridCol>
                <a:gridCol w="3125960">
                  <a:extLst>
                    <a:ext uri="{9D8B030D-6E8A-4147-A177-3AD203B41FA5}">
                      <a16:colId xmlns:a16="http://schemas.microsoft.com/office/drawing/2014/main" val="20003"/>
                    </a:ext>
                  </a:extLst>
                </a:gridCol>
              </a:tblGrid>
              <a:tr h="424052">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Level</a:t>
                      </a:r>
                    </a:p>
                  </a:txBody>
                  <a:tcPr marT="45726" marB="4572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Name</a:t>
                      </a:r>
                    </a:p>
                  </a:txBody>
                  <a:tcPr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Objects</a:t>
                      </a:r>
                    </a:p>
                  </a:txBody>
                  <a:tcPr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50000"/>
                        </a:spcBef>
                        <a:spcAft>
                          <a:spcPct val="0"/>
                        </a:spcAft>
                        <a:buClrTx/>
                        <a:buSzPct val="100000"/>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Example Operations</a:t>
                      </a:r>
                      <a:endParaRPr kumimoji="1" lang="en-US" altLang="zh-CN" sz="2000" b="1" i="0" u="none" strike="noStrike" cap="none" normalizeH="0" baseline="0">
                        <a:ln>
                          <a:noFill/>
                        </a:ln>
                        <a:solidFill>
                          <a:schemeClr val="tx1"/>
                        </a:solidFill>
                        <a:effectLst/>
                        <a:latin typeface="Tahoma" pitchFamily="34" charset="0"/>
                        <a:ea typeface="宋体" pitchFamily="2" charset="-122"/>
                      </a:endParaRPr>
                    </a:p>
                  </a:txBody>
                  <a:tcPr marT="45726" marB="4572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62299">
                <a:tc>
                  <a:txBody>
                    <a:bodyPr/>
                    <a:lstStyle/>
                    <a:p>
                      <a:pPr marL="0" marR="0" lvl="0" indent="0" algn="ctr"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宋体" pitchFamily="2" charset="-122"/>
                        </a:rPr>
                        <a:t>13</a:t>
                      </a:r>
                    </a:p>
                  </a:txBody>
                  <a:tcPr marT="45726" marB="4572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en-US" altLang="zh-CN" sz="2000" b="1" i="0" u="none" strike="noStrike" cap="none" normalizeH="0" baseline="0">
                          <a:ln>
                            <a:noFill/>
                          </a:ln>
                          <a:solidFill>
                            <a:srgbClr val="000099"/>
                          </a:solidFill>
                          <a:effectLst/>
                          <a:latin typeface="Times New Roman" pitchFamily="18" charset="0"/>
                          <a:ea typeface="宋体" pitchFamily="2" charset="-122"/>
                        </a:rPr>
                        <a:t>Shell</a:t>
                      </a:r>
                    </a:p>
                  </a:txBody>
                  <a:tcPr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en-US" altLang="zh-CN" sz="2000" b="1" i="0" u="none" strike="noStrike" cap="none" normalizeH="0" baseline="0">
                          <a:ln>
                            <a:noFill/>
                          </a:ln>
                          <a:solidFill>
                            <a:srgbClr val="000099"/>
                          </a:solidFill>
                          <a:effectLst/>
                          <a:latin typeface="Times New Roman" pitchFamily="18" charset="0"/>
                          <a:ea typeface="宋体" pitchFamily="2" charset="-122"/>
                        </a:rPr>
                        <a:t>User programming environment</a:t>
                      </a:r>
                    </a:p>
                  </a:txBody>
                  <a:tcPr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en-US" altLang="zh-CN" sz="2000" b="1" i="0" u="none" strike="noStrike" cap="none" normalizeH="0" baseline="0">
                          <a:ln>
                            <a:noFill/>
                          </a:ln>
                          <a:solidFill>
                            <a:srgbClr val="000099"/>
                          </a:solidFill>
                          <a:effectLst/>
                          <a:latin typeface="Times New Roman" pitchFamily="18" charset="0"/>
                          <a:ea typeface="宋体" pitchFamily="2" charset="-122"/>
                        </a:rPr>
                        <a:t>Statements in shell language</a:t>
                      </a:r>
                    </a:p>
                  </a:txBody>
                  <a:tcPr marT="45726" marB="4572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14743">
                <a:tc>
                  <a:txBody>
                    <a:bodyPr/>
                    <a:lstStyle/>
                    <a:p>
                      <a:pPr marL="0" marR="0" lvl="0" indent="0" algn="ctr"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宋体" pitchFamily="2" charset="-122"/>
                        </a:rPr>
                        <a:t>12</a:t>
                      </a:r>
                    </a:p>
                  </a:txBody>
                  <a:tcPr marT="45726" marB="4572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en-US" altLang="zh-CN" sz="2000" b="1" i="0" u="none" strike="noStrike" cap="none" normalizeH="0" baseline="0">
                          <a:ln>
                            <a:noFill/>
                          </a:ln>
                          <a:solidFill>
                            <a:srgbClr val="000099"/>
                          </a:solidFill>
                          <a:effectLst/>
                          <a:latin typeface="Times New Roman" pitchFamily="18" charset="0"/>
                          <a:ea typeface="宋体" pitchFamily="2" charset="-122"/>
                        </a:rPr>
                        <a:t>User processes</a:t>
                      </a:r>
                    </a:p>
                  </a:txBody>
                  <a:tcPr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en-US" altLang="zh-CN" sz="2000" b="1" i="0" u="none" strike="noStrike" cap="none" normalizeH="0" baseline="0">
                          <a:ln>
                            <a:noFill/>
                          </a:ln>
                          <a:solidFill>
                            <a:srgbClr val="000099"/>
                          </a:solidFill>
                          <a:effectLst/>
                          <a:latin typeface="Times New Roman" pitchFamily="18" charset="0"/>
                          <a:ea typeface="宋体" pitchFamily="2" charset="-122"/>
                        </a:rPr>
                        <a:t>User processes</a:t>
                      </a:r>
                    </a:p>
                  </a:txBody>
                  <a:tcPr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Pct val="100000"/>
                        <a:buFontTx/>
                        <a:buNone/>
                        <a:tabLst/>
                      </a:pPr>
                      <a:r>
                        <a:rPr kumimoji="0" lang="en-US" altLang="zh-CN" sz="2000" b="1" i="0" u="none" strike="noStrike" cap="none" normalizeH="0" baseline="0">
                          <a:ln>
                            <a:noFill/>
                          </a:ln>
                          <a:solidFill>
                            <a:srgbClr val="000099"/>
                          </a:solidFill>
                          <a:effectLst/>
                          <a:latin typeface="Times New Roman" pitchFamily="18" charset="0"/>
                          <a:ea typeface="宋体" pitchFamily="2" charset="-122"/>
                        </a:rPr>
                        <a:t>Quit, kill, suspend, resume</a:t>
                      </a:r>
                      <a:endParaRPr kumimoji="1" lang="en-US" altLang="zh-CN" sz="2000" b="1" i="0" u="none" strike="noStrike" cap="none" normalizeH="0" baseline="0">
                        <a:ln>
                          <a:noFill/>
                        </a:ln>
                        <a:solidFill>
                          <a:schemeClr val="tx1"/>
                        </a:solidFill>
                        <a:effectLst/>
                        <a:latin typeface="Tahoma" pitchFamily="34" charset="0"/>
                        <a:ea typeface="宋体" pitchFamily="2" charset="-122"/>
                      </a:endParaRPr>
                    </a:p>
                  </a:txBody>
                  <a:tcPr marT="45726" marB="4572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14743">
                <a:tc>
                  <a:txBody>
                    <a:bodyPr/>
                    <a:lstStyle/>
                    <a:p>
                      <a:pPr marL="0" marR="0" lvl="0" indent="0" algn="ctr"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宋体" pitchFamily="2" charset="-122"/>
                        </a:rPr>
                        <a:t>11</a:t>
                      </a:r>
                    </a:p>
                  </a:txBody>
                  <a:tcPr marT="45726" marB="4572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en-US" altLang="zh-CN" sz="2000" b="1" i="0" u="none" strike="noStrike" cap="none" normalizeH="0" baseline="0">
                          <a:ln>
                            <a:noFill/>
                          </a:ln>
                          <a:solidFill>
                            <a:srgbClr val="000099"/>
                          </a:solidFill>
                          <a:effectLst/>
                          <a:latin typeface="Times New Roman" pitchFamily="18" charset="0"/>
                          <a:ea typeface="宋体" pitchFamily="2" charset="-122"/>
                        </a:rPr>
                        <a:t>Directories	</a:t>
                      </a:r>
                    </a:p>
                  </a:txBody>
                  <a:tcPr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en-US" altLang="zh-CN" sz="2000" b="1" i="0" u="none" strike="noStrike" cap="none" normalizeH="0" baseline="0">
                          <a:ln>
                            <a:noFill/>
                          </a:ln>
                          <a:solidFill>
                            <a:srgbClr val="000099"/>
                          </a:solidFill>
                          <a:effectLst/>
                          <a:latin typeface="Times New Roman" pitchFamily="18" charset="0"/>
                          <a:ea typeface="宋体" pitchFamily="2" charset="-122"/>
                        </a:rPr>
                        <a:t>Directories</a:t>
                      </a:r>
                    </a:p>
                  </a:txBody>
                  <a:tcPr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Pct val="100000"/>
                        <a:buFontTx/>
                        <a:buNone/>
                        <a:tabLst/>
                      </a:pPr>
                      <a:r>
                        <a:rPr kumimoji="0" lang="en-US" altLang="zh-CN" sz="2000" b="1" i="0" u="none" strike="noStrike" cap="none" normalizeH="0" baseline="0">
                          <a:ln>
                            <a:noFill/>
                          </a:ln>
                          <a:solidFill>
                            <a:srgbClr val="000099"/>
                          </a:solidFill>
                          <a:effectLst/>
                          <a:latin typeface="Times New Roman" pitchFamily="18" charset="0"/>
                          <a:ea typeface="宋体" pitchFamily="2" charset="-122"/>
                        </a:rPr>
                        <a:t>Create, destroy, attach, </a:t>
                      </a:r>
                    </a:p>
                    <a:p>
                      <a:pPr marL="0" marR="0" lvl="0" indent="0" algn="l" defTabSz="914400" rtl="0" eaLnBrk="0" fontAlgn="base" latinLnBrk="0" hangingPunct="0">
                        <a:lnSpc>
                          <a:spcPct val="100000"/>
                        </a:lnSpc>
                        <a:spcBef>
                          <a:spcPct val="0"/>
                        </a:spcBef>
                        <a:spcAft>
                          <a:spcPct val="0"/>
                        </a:spcAft>
                        <a:buClrTx/>
                        <a:buSzPct val="100000"/>
                        <a:buFontTx/>
                        <a:buNone/>
                        <a:tabLst/>
                      </a:pPr>
                      <a:r>
                        <a:rPr kumimoji="0" lang="en-US" altLang="zh-CN" sz="2000" b="1" i="0" u="none" strike="noStrike" cap="none" normalizeH="0" baseline="0">
                          <a:ln>
                            <a:noFill/>
                          </a:ln>
                          <a:solidFill>
                            <a:srgbClr val="000099"/>
                          </a:solidFill>
                          <a:effectLst/>
                          <a:latin typeface="Times New Roman" pitchFamily="18" charset="0"/>
                          <a:ea typeface="宋体" pitchFamily="2" charset="-122"/>
                        </a:rPr>
                        <a:t>detach, search, list</a:t>
                      </a:r>
                    </a:p>
                  </a:txBody>
                  <a:tcPr marT="45726" marB="4572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49395">
                <a:tc>
                  <a:txBody>
                    <a:bodyPr/>
                    <a:lstStyle/>
                    <a:p>
                      <a:pPr marL="0" marR="0" lvl="0" indent="0" algn="ctr"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宋体" pitchFamily="2" charset="-122"/>
                        </a:rPr>
                        <a:t>10</a:t>
                      </a:r>
                    </a:p>
                  </a:txBody>
                  <a:tcPr marT="45726" marB="4572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en-US" altLang="zh-CN" sz="2000" b="1" i="0" u="none" strike="noStrike" cap="none" normalizeH="0" baseline="0">
                          <a:ln>
                            <a:noFill/>
                          </a:ln>
                          <a:solidFill>
                            <a:srgbClr val="000099"/>
                          </a:solidFill>
                          <a:effectLst/>
                          <a:latin typeface="Times New Roman" pitchFamily="18" charset="0"/>
                          <a:ea typeface="宋体" pitchFamily="2" charset="-122"/>
                        </a:rPr>
                        <a:t>Devices</a:t>
                      </a:r>
                    </a:p>
                  </a:txBody>
                  <a:tcPr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en-US" altLang="zh-CN" sz="2000" b="1" i="0" u="none" strike="noStrike" cap="none" normalizeH="0" baseline="0" dirty="0">
                          <a:ln>
                            <a:noFill/>
                          </a:ln>
                          <a:solidFill>
                            <a:srgbClr val="000099"/>
                          </a:solidFill>
                          <a:effectLst/>
                          <a:latin typeface="Times New Roman" pitchFamily="18" charset="0"/>
                          <a:ea typeface="宋体" pitchFamily="2" charset="-122"/>
                        </a:rPr>
                        <a:t>External devices, such as printer, displays and keyboards </a:t>
                      </a:r>
                    </a:p>
                  </a:txBody>
                  <a:tcPr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50000"/>
                        </a:spcBef>
                        <a:spcAft>
                          <a:spcPct val="0"/>
                        </a:spcAft>
                        <a:buClrTx/>
                        <a:buSzPct val="100000"/>
                        <a:buFontTx/>
                        <a:buNone/>
                        <a:tabLst/>
                      </a:pPr>
                      <a:r>
                        <a:rPr kumimoji="0" lang="en-US" altLang="zh-CN" sz="2000" b="1" i="0" u="none" strike="noStrike" cap="none" normalizeH="0" baseline="0">
                          <a:ln>
                            <a:noFill/>
                          </a:ln>
                          <a:solidFill>
                            <a:srgbClr val="000099"/>
                          </a:solidFill>
                          <a:effectLst/>
                          <a:latin typeface="Times New Roman" pitchFamily="18" charset="0"/>
                          <a:ea typeface="宋体" pitchFamily="2" charset="-122"/>
                        </a:rPr>
                        <a:t>Open, close,</a:t>
                      </a:r>
                    </a:p>
                    <a:p>
                      <a:pPr marL="0" marR="0" lvl="0" indent="0" algn="l" defTabSz="914400" rtl="0" eaLnBrk="0" fontAlgn="base" latinLnBrk="0" hangingPunct="0">
                        <a:lnSpc>
                          <a:spcPct val="100000"/>
                        </a:lnSpc>
                        <a:spcBef>
                          <a:spcPct val="50000"/>
                        </a:spcBef>
                        <a:spcAft>
                          <a:spcPct val="0"/>
                        </a:spcAft>
                        <a:buClrTx/>
                        <a:buSzPct val="100000"/>
                        <a:buFontTx/>
                        <a:buNone/>
                        <a:tabLst/>
                      </a:pPr>
                      <a:r>
                        <a:rPr kumimoji="0" lang="en-US" altLang="zh-CN" sz="2000" b="1" i="0" u="none" strike="noStrike" cap="none" normalizeH="0" baseline="0">
                          <a:ln>
                            <a:noFill/>
                          </a:ln>
                          <a:solidFill>
                            <a:srgbClr val="000099"/>
                          </a:solidFill>
                          <a:effectLst/>
                          <a:latin typeface="Times New Roman" pitchFamily="18" charset="0"/>
                          <a:ea typeface="宋体" pitchFamily="2" charset="-122"/>
                        </a:rPr>
                        <a:t>read, write</a:t>
                      </a:r>
                      <a:endParaRPr kumimoji="1" lang="en-US" altLang="zh-CN" sz="2000" b="1" i="0" u="none" strike="noStrike" cap="none" normalizeH="0" baseline="0">
                        <a:ln>
                          <a:noFill/>
                        </a:ln>
                        <a:solidFill>
                          <a:schemeClr val="tx1"/>
                        </a:solidFill>
                        <a:effectLst/>
                        <a:latin typeface="Tahoma" pitchFamily="34" charset="0"/>
                        <a:ea typeface="宋体" pitchFamily="2" charset="-122"/>
                      </a:endParaRPr>
                    </a:p>
                  </a:txBody>
                  <a:tcPr marT="45726" marB="4572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11747">
                <a:tc>
                  <a:txBody>
                    <a:bodyPr/>
                    <a:lstStyle/>
                    <a:p>
                      <a:pPr marL="0" marR="0" lvl="0" indent="0" algn="ctr"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宋体" pitchFamily="2" charset="-122"/>
                        </a:rPr>
                        <a:t>9</a:t>
                      </a:r>
                    </a:p>
                  </a:txBody>
                  <a:tcPr marT="45726" marB="4572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en-US" altLang="zh-CN" sz="2000" b="1" i="0" u="none" strike="noStrike" cap="none" normalizeH="0" baseline="0">
                          <a:ln>
                            <a:noFill/>
                          </a:ln>
                          <a:solidFill>
                            <a:srgbClr val="000099"/>
                          </a:solidFill>
                          <a:effectLst/>
                          <a:latin typeface="Times New Roman" pitchFamily="18" charset="0"/>
                          <a:ea typeface="宋体" pitchFamily="2" charset="-122"/>
                        </a:rPr>
                        <a:t>File system</a:t>
                      </a:r>
                    </a:p>
                  </a:txBody>
                  <a:tcPr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en-US" altLang="zh-CN" sz="2000" b="1" i="0" u="none" strike="noStrike" cap="none" normalizeH="0" baseline="0">
                          <a:ln>
                            <a:noFill/>
                          </a:ln>
                          <a:solidFill>
                            <a:srgbClr val="000099"/>
                          </a:solidFill>
                          <a:effectLst/>
                          <a:latin typeface="Times New Roman" pitchFamily="18" charset="0"/>
                          <a:ea typeface="宋体" pitchFamily="2" charset="-122"/>
                        </a:rPr>
                        <a:t>Files</a:t>
                      </a:r>
                    </a:p>
                  </a:txBody>
                  <a:tcPr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50000"/>
                        </a:spcBef>
                        <a:spcAft>
                          <a:spcPct val="0"/>
                        </a:spcAft>
                        <a:buClrTx/>
                        <a:buSzPct val="100000"/>
                        <a:buFontTx/>
                        <a:buNone/>
                        <a:tabLst/>
                      </a:pPr>
                      <a:r>
                        <a:rPr kumimoji="0" lang="en-US" altLang="zh-CN" sz="2000" b="1" i="0" u="none" strike="noStrike" cap="none" normalizeH="0" baseline="0">
                          <a:ln>
                            <a:noFill/>
                          </a:ln>
                          <a:solidFill>
                            <a:srgbClr val="000099"/>
                          </a:solidFill>
                          <a:effectLst/>
                          <a:latin typeface="Times New Roman" pitchFamily="18" charset="0"/>
                          <a:ea typeface="宋体" pitchFamily="2" charset="-122"/>
                        </a:rPr>
                        <a:t>Create, destroy, open, close, read, write</a:t>
                      </a:r>
                    </a:p>
                  </a:txBody>
                  <a:tcPr marT="45726" marB="4572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14743">
                <a:tc>
                  <a:txBody>
                    <a:bodyPr/>
                    <a:lstStyle/>
                    <a:p>
                      <a:pPr marL="0" marR="0" lvl="0" indent="0" algn="ctr"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1" lang="en-US" altLang="zh-CN" sz="2000" b="0" i="0" u="none" strike="noStrike" cap="none" normalizeH="0" baseline="0">
                          <a:ln>
                            <a:noFill/>
                          </a:ln>
                          <a:solidFill>
                            <a:schemeClr val="tx1"/>
                          </a:solidFill>
                          <a:effectLst/>
                          <a:latin typeface="Tahoma" pitchFamily="34" charset="0"/>
                          <a:ea typeface="宋体" pitchFamily="2" charset="-122"/>
                        </a:rPr>
                        <a:t>8</a:t>
                      </a:r>
                    </a:p>
                  </a:txBody>
                  <a:tcPr marT="45726" marB="4572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en-US" altLang="zh-CN" sz="2000" b="1" i="0" u="none" strike="noStrike" cap="none" normalizeH="0" baseline="0">
                          <a:ln>
                            <a:noFill/>
                          </a:ln>
                          <a:solidFill>
                            <a:srgbClr val="000099"/>
                          </a:solidFill>
                          <a:effectLst/>
                          <a:latin typeface="Times New Roman" pitchFamily="18" charset="0"/>
                          <a:ea typeface="宋体" pitchFamily="2" charset="-122"/>
                        </a:rPr>
                        <a:t>Communications</a:t>
                      </a:r>
                    </a:p>
                  </a:txBody>
                  <a:tcPr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pPr>
                      <a:r>
                        <a:rPr kumimoji="0" lang="en-US" altLang="zh-CN" sz="2000" b="1" i="0" u="none" strike="noStrike" cap="none" normalizeH="0" baseline="0">
                          <a:ln>
                            <a:noFill/>
                          </a:ln>
                          <a:solidFill>
                            <a:srgbClr val="000099"/>
                          </a:solidFill>
                          <a:effectLst/>
                          <a:latin typeface="Times New Roman" pitchFamily="18" charset="0"/>
                          <a:ea typeface="宋体" pitchFamily="2" charset="-122"/>
                        </a:rPr>
                        <a:t>Pipes</a:t>
                      </a:r>
                    </a:p>
                  </a:txBody>
                  <a:tcPr marT="45726" marB="4572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50000"/>
                        </a:spcBef>
                        <a:spcAft>
                          <a:spcPct val="0"/>
                        </a:spcAft>
                        <a:buClrTx/>
                        <a:buSzPct val="100000"/>
                        <a:buFontTx/>
                        <a:buNone/>
                        <a:tabLst/>
                      </a:pPr>
                      <a:r>
                        <a:rPr kumimoji="0" lang="en-US" altLang="zh-CN" sz="2000" b="1" i="0" u="none" strike="noStrike" cap="none" normalizeH="0" baseline="0" dirty="0">
                          <a:ln>
                            <a:noFill/>
                          </a:ln>
                          <a:solidFill>
                            <a:srgbClr val="000099"/>
                          </a:solidFill>
                          <a:effectLst/>
                          <a:latin typeface="Times New Roman" pitchFamily="18" charset="0"/>
                          <a:ea typeface="宋体" pitchFamily="2" charset="-122"/>
                        </a:rPr>
                        <a:t>Create, destroy, open , close, read, write</a:t>
                      </a:r>
                      <a:endParaRPr kumimoji="1" lang="en-US" altLang="zh-CN" sz="2000" b="1" i="0" u="none" strike="noStrike" cap="none" normalizeH="0" baseline="0" dirty="0">
                        <a:ln>
                          <a:noFill/>
                        </a:ln>
                        <a:solidFill>
                          <a:schemeClr val="tx1"/>
                        </a:solidFill>
                        <a:effectLst/>
                        <a:latin typeface="Tahoma" pitchFamily="34" charset="0"/>
                        <a:ea typeface="宋体" pitchFamily="2" charset="-122"/>
                      </a:endParaRPr>
                    </a:p>
                  </a:txBody>
                  <a:tcPr marT="45726" marB="4572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8" name="Rectangle 2">
            <a:extLst>
              <a:ext uri="{FF2B5EF4-FFF2-40B4-BE49-F238E27FC236}">
                <a16:creationId xmlns:a16="http://schemas.microsoft.com/office/drawing/2014/main" id="{9550B822-FFD5-4D3D-833F-AAD2A08FF1D4}"/>
              </a:ext>
            </a:extLst>
          </p:cNvPr>
          <p:cNvSpPr txBox="1">
            <a:spLocks noChangeArrowheads="1"/>
          </p:cNvSpPr>
          <p:nvPr/>
        </p:nvSpPr>
        <p:spPr>
          <a:xfrm>
            <a:off x="445416" y="176286"/>
            <a:ext cx="7228003" cy="1111102"/>
          </a:xfrm>
          <a:prstGeom prst="rect">
            <a:avLst/>
          </a:prstGeom>
        </p:spPr>
        <p:txBody>
          <a:bodyPr/>
          <a:lstStyle>
            <a:lvl1pPr algn="ctr" rtl="0" eaLnBrk="0" fontAlgn="base" latinLnBrk="1" hangingPunct="0">
              <a:spcBef>
                <a:spcPct val="0"/>
              </a:spcBef>
              <a:spcAft>
                <a:spcPct val="0"/>
              </a:spcAft>
              <a:defRPr kumimoji="1" sz="3200">
                <a:solidFill>
                  <a:schemeClr val="tx2"/>
                </a:solidFill>
                <a:latin typeface="黑体" panose="02010609060101010101" pitchFamily="49" charset="-122"/>
                <a:ea typeface="黑体" panose="02010609060101010101" pitchFamily="49" charset="-122"/>
                <a:cs typeface="+mj-cs"/>
              </a:defRPr>
            </a:lvl1pPr>
            <a:lvl2pPr algn="ctr" rtl="0" eaLnBrk="0" fontAlgn="base" latinLnBrk="1" hangingPunct="0">
              <a:spcBef>
                <a:spcPct val="0"/>
              </a:spcBef>
              <a:spcAft>
                <a:spcPct val="0"/>
              </a:spcAft>
              <a:defRPr kumimoji="1" sz="4400">
                <a:solidFill>
                  <a:schemeClr val="tx2"/>
                </a:solidFill>
                <a:latin typeface="HY강B" pitchFamily="18" charset="-127"/>
                <a:ea typeface="HY강B" pitchFamily="18" charset="-127"/>
              </a:defRPr>
            </a:lvl2pPr>
            <a:lvl3pPr algn="ctr" rtl="0" eaLnBrk="0" fontAlgn="base" latinLnBrk="1" hangingPunct="0">
              <a:spcBef>
                <a:spcPct val="0"/>
              </a:spcBef>
              <a:spcAft>
                <a:spcPct val="0"/>
              </a:spcAft>
              <a:defRPr kumimoji="1" sz="4400">
                <a:solidFill>
                  <a:schemeClr val="tx2"/>
                </a:solidFill>
                <a:latin typeface="HY강B" pitchFamily="18" charset="-127"/>
                <a:ea typeface="HY강B" pitchFamily="18" charset="-127"/>
              </a:defRPr>
            </a:lvl3pPr>
            <a:lvl4pPr algn="ctr" rtl="0" eaLnBrk="0" fontAlgn="base" latinLnBrk="1" hangingPunct="0">
              <a:spcBef>
                <a:spcPct val="0"/>
              </a:spcBef>
              <a:spcAft>
                <a:spcPct val="0"/>
              </a:spcAft>
              <a:defRPr kumimoji="1" sz="4400">
                <a:solidFill>
                  <a:schemeClr val="tx2"/>
                </a:solidFill>
                <a:latin typeface="HY강B" pitchFamily="18" charset="-127"/>
                <a:ea typeface="HY강B" pitchFamily="18" charset="-127"/>
              </a:defRPr>
            </a:lvl4pPr>
            <a:lvl5pPr algn="ctr" rtl="0" eaLnBrk="0" fontAlgn="base" latinLnBrk="1" hangingPunct="0">
              <a:spcBef>
                <a:spcPct val="0"/>
              </a:spcBef>
              <a:spcAft>
                <a:spcPct val="0"/>
              </a:spcAft>
              <a:defRPr kumimoji="1" sz="4400">
                <a:solidFill>
                  <a:schemeClr val="tx2"/>
                </a:solidFill>
                <a:latin typeface="HY강B" pitchFamily="18" charset="-127"/>
                <a:ea typeface="HY강B" pitchFamily="18" charset="-127"/>
              </a:defRPr>
            </a:lvl5pPr>
            <a:lvl6pPr marL="457200" algn="ctr" rtl="0" fontAlgn="base" latinLnBrk="1">
              <a:spcBef>
                <a:spcPct val="0"/>
              </a:spcBef>
              <a:spcAft>
                <a:spcPct val="0"/>
              </a:spcAft>
              <a:defRPr kumimoji="1" sz="4400">
                <a:solidFill>
                  <a:schemeClr val="tx2"/>
                </a:solidFill>
                <a:latin typeface="HY강B" pitchFamily="18" charset="-127"/>
                <a:ea typeface="HY강B" pitchFamily="18" charset="-127"/>
              </a:defRPr>
            </a:lvl6pPr>
            <a:lvl7pPr marL="914400" algn="ctr" rtl="0" fontAlgn="base" latinLnBrk="1">
              <a:spcBef>
                <a:spcPct val="0"/>
              </a:spcBef>
              <a:spcAft>
                <a:spcPct val="0"/>
              </a:spcAft>
              <a:defRPr kumimoji="1" sz="4400">
                <a:solidFill>
                  <a:schemeClr val="tx2"/>
                </a:solidFill>
                <a:latin typeface="HY강B" pitchFamily="18" charset="-127"/>
                <a:ea typeface="HY강B" pitchFamily="18" charset="-127"/>
              </a:defRPr>
            </a:lvl7pPr>
            <a:lvl8pPr marL="1371600" algn="ctr" rtl="0" fontAlgn="base" latinLnBrk="1">
              <a:spcBef>
                <a:spcPct val="0"/>
              </a:spcBef>
              <a:spcAft>
                <a:spcPct val="0"/>
              </a:spcAft>
              <a:defRPr kumimoji="1" sz="4400">
                <a:solidFill>
                  <a:schemeClr val="tx2"/>
                </a:solidFill>
                <a:latin typeface="HY강B" pitchFamily="18" charset="-127"/>
                <a:ea typeface="HY강B" pitchFamily="18" charset="-127"/>
              </a:defRPr>
            </a:lvl8pPr>
            <a:lvl9pPr marL="1828800" algn="ctr" rtl="0" fontAlgn="base" latinLnBrk="1">
              <a:spcBef>
                <a:spcPct val="0"/>
              </a:spcBef>
              <a:spcAft>
                <a:spcPct val="0"/>
              </a:spcAft>
              <a:defRPr kumimoji="1" sz="4400">
                <a:solidFill>
                  <a:schemeClr val="tx2"/>
                </a:solidFill>
                <a:latin typeface="HY강B" pitchFamily="18" charset="-127"/>
                <a:ea typeface="HY강B" pitchFamily="18" charset="-127"/>
              </a:defRPr>
            </a:lvl9p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zh-CN" sz="3600" b="0" i="0" u="none" strike="noStrike" kern="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j-cs"/>
              </a:rPr>
              <a:t> 1.5</a:t>
            </a:r>
            <a:r>
              <a:rPr kumimoji="1" lang="en-US" altLang="zh-CN" sz="3600" b="0" i="0" u="none" strike="noStrike" kern="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     </a:t>
            </a:r>
            <a:r>
              <a:rPr kumimoji="1" lang="en-US" altLang="zh-CN" sz="3600" b="0" i="0" u="none" strike="noStrike" kern="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j-cs"/>
              </a:rPr>
              <a:t>OS </a:t>
            </a:r>
            <a:r>
              <a:rPr kumimoji="1" lang="zh-CN" altLang="en-US" sz="3600" b="0" i="0" u="none" strike="noStrike" kern="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j-cs"/>
              </a:rPr>
              <a:t>的结构</a:t>
            </a:r>
            <a:endParaRPr kumimoji="1" lang="zh-CN" altLang="en-US" sz="36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j-cs"/>
            </a:endParaRPr>
          </a:p>
        </p:txBody>
      </p:sp>
    </p:spTree>
  </p:cSld>
  <p:clrMapOvr>
    <a:masterClrMapping/>
  </p:clrMapOvr>
  <p:transition>
    <p:push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0" presetClass="entr" presetSubtype="0" fill="hold" grpId="0" nodeType="clickEffect">
                                  <p:stCondLst>
                                    <p:cond delay="0"/>
                                  </p:stCondLst>
                                  <p:iterate type="lt">
                                    <p:tmPct val="10000"/>
                                  </p:iterate>
                                  <p:childTnLst>
                                    <p:set>
                                      <p:cBhvr>
                                        <p:cTn id="6" dur="0" fill="hold">
                                          <p:stCondLst>
                                            <p:cond delay="0"/>
                                          </p:stCondLst>
                                        </p:cTn>
                                        <p:tgtEl>
                                          <p:spTgt spid="71684">
                                            <p:txEl>
                                              <p:pRg st="0" end="0"/>
                                            </p:txEl>
                                          </p:spTgt>
                                        </p:tgtEl>
                                        <p:attrNameLst>
                                          <p:attrName>style.visibility</p:attrName>
                                        </p:attrNameLst>
                                      </p:cBhvr>
                                      <p:to>
                                        <p:strVal val="visible"/>
                                      </p:to>
                                    </p:set>
                                    <p:animEffect transition="in" filter="fade">
                                      <p:cBhvr>
                                        <p:cTn id="7" dur="1000"/>
                                        <p:tgtEl>
                                          <p:spTgt spid="71684">
                                            <p:txEl>
                                              <p:pRg st="0" end="0"/>
                                            </p:txEl>
                                          </p:spTgt>
                                        </p:tgtEl>
                                      </p:cBhvr>
                                    </p:animEffect>
                                    <p:anim calcmode="lin" valueType="num">
                                      <p:cBhvr>
                                        <p:cTn id="8" dur="1000" fill="hold"/>
                                        <p:tgtEl>
                                          <p:spTgt spid="71684">
                                            <p:txEl>
                                              <p:pRg st="0" end="0"/>
                                            </p:txEl>
                                          </p:spTgt>
                                        </p:tgtEl>
                                        <p:attrNameLst>
                                          <p:attrName>ppt_x</p:attrName>
                                        </p:attrNameLst>
                                      </p:cBhvr>
                                      <p:tavLst>
                                        <p:tav tm="0">
                                          <p:val>
                                            <p:strVal val="#ppt_x-.1"/>
                                          </p:val>
                                        </p:tav>
                                        <p:tav tm="100000">
                                          <p:val>
                                            <p:strVal val="#ppt_x"/>
                                          </p:val>
                                        </p:tav>
                                      </p:tavLst>
                                    </p:anim>
                                    <p:anim calcmode="lin" valueType="num">
                                      <p:cBhvr>
                                        <p:cTn id="9" dur="1000" fill="hold"/>
                                        <p:tgtEl>
                                          <p:spTgt spid="7168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0" presetClass="entr" presetSubtype="0" fill="hold" grpId="0" nodeType="clickEffect">
                                  <p:stCondLst>
                                    <p:cond delay="0"/>
                                  </p:stCondLst>
                                  <p:iterate type="lt">
                                    <p:tmPct val="10000"/>
                                  </p:iterate>
                                  <p:childTnLst>
                                    <p:set>
                                      <p:cBhvr>
                                        <p:cTn id="13" dur="0" fill="hold">
                                          <p:stCondLst>
                                            <p:cond delay="0"/>
                                          </p:stCondLst>
                                        </p:cTn>
                                        <p:tgtEl>
                                          <p:spTgt spid="71684">
                                            <p:txEl>
                                              <p:pRg st="1" end="1"/>
                                            </p:txEl>
                                          </p:spTgt>
                                        </p:tgtEl>
                                        <p:attrNameLst>
                                          <p:attrName>style.visibility</p:attrName>
                                        </p:attrNameLst>
                                      </p:cBhvr>
                                      <p:to>
                                        <p:strVal val="visible"/>
                                      </p:to>
                                    </p:set>
                                    <p:animEffect transition="in" filter="fade">
                                      <p:cBhvr>
                                        <p:cTn id="14" dur="1000"/>
                                        <p:tgtEl>
                                          <p:spTgt spid="71684">
                                            <p:txEl>
                                              <p:pRg st="1" end="1"/>
                                            </p:txEl>
                                          </p:spTgt>
                                        </p:tgtEl>
                                      </p:cBhvr>
                                    </p:animEffect>
                                    <p:anim calcmode="lin" valueType="num">
                                      <p:cBhvr>
                                        <p:cTn id="15" dur="1000" fill="hold"/>
                                        <p:tgtEl>
                                          <p:spTgt spid="71684">
                                            <p:txEl>
                                              <p:pRg st="1" end="1"/>
                                            </p:txEl>
                                          </p:spTgt>
                                        </p:tgtEl>
                                        <p:attrNameLst>
                                          <p:attrName>ppt_x</p:attrName>
                                        </p:attrNameLst>
                                      </p:cBhvr>
                                      <p:tavLst>
                                        <p:tav tm="0">
                                          <p:val>
                                            <p:strVal val="#ppt_x-.1"/>
                                          </p:val>
                                        </p:tav>
                                        <p:tav tm="100000">
                                          <p:val>
                                            <p:strVal val="#ppt_x"/>
                                          </p:val>
                                        </p:tav>
                                      </p:tavLst>
                                    </p:anim>
                                    <p:anim calcmode="lin" valueType="num">
                                      <p:cBhvr>
                                        <p:cTn id="16" dur="1000" fill="hold"/>
                                        <p:tgtEl>
                                          <p:spTgt spid="7168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0" presetClass="entr" presetSubtype="0" fill="hold" grpId="0" nodeType="clickEffect">
                                  <p:stCondLst>
                                    <p:cond delay="0"/>
                                  </p:stCondLst>
                                  <p:iterate type="lt">
                                    <p:tmPct val="10000"/>
                                  </p:iterate>
                                  <p:childTnLst>
                                    <p:set>
                                      <p:cBhvr>
                                        <p:cTn id="20" dur="0" fill="hold">
                                          <p:stCondLst>
                                            <p:cond delay="0"/>
                                          </p:stCondLst>
                                        </p:cTn>
                                        <p:tgtEl>
                                          <p:spTgt spid="71684">
                                            <p:txEl>
                                              <p:pRg st="2" end="2"/>
                                            </p:txEl>
                                          </p:spTgt>
                                        </p:tgtEl>
                                        <p:attrNameLst>
                                          <p:attrName>style.visibility</p:attrName>
                                        </p:attrNameLst>
                                      </p:cBhvr>
                                      <p:to>
                                        <p:strVal val="visible"/>
                                      </p:to>
                                    </p:set>
                                    <p:animEffect transition="in" filter="fade">
                                      <p:cBhvr>
                                        <p:cTn id="21" dur="1000"/>
                                        <p:tgtEl>
                                          <p:spTgt spid="71684">
                                            <p:txEl>
                                              <p:pRg st="2" end="2"/>
                                            </p:txEl>
                                          </p:spTgt>
                                        </p:tgtEl>
                                      </p:cBhvr>
                                    </p:animEffect>
                                    <p:anim calcmode="lin" valueType="num">
                                      <p:cBhvr>
                                        <p:cTn id="22" dur="1000" fill="hold"/>
                                        <p:tgtEl>
                                          <p:spTgt spid="71684">
                                            <p:txEl>
                                              <p:pRg st="2" end="2"/>
                                            </p:txEl>
                                          </p:spTgt>
                                        </p:tgtEl>
                                        <p:attrNameLst>
                                          <p:attrName>ppt_x</p:attrName>
                                        </p:attrNameLst>
                                      </p:cBhvr>
                                      <p:tavLst>
                                        <p:tav tm="0">
                                          <p:val>
                                            <p:strVal val="#ppt_x-.1"/>
                                          </p:val>
                                        </p:tav>
                                        <p:tav tm="100000">
                                          <p:val>
                                            <p:strVal val="#ppt_x"/>
                                          </p:val>
                                        </p:tav>
                                      </p:tavLst>
                                    </p:anim>
                                    <p:anim calcmode="lin" valueType="num">
                                      <p:cBhvr>
                                        <p:cTn id="23" dur="1000" fill="hold"/>
                                        <p:tgtEl>
                                          <p:spTgt spid="71684">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1026">
            <a:extLst>
              <a:ext uri="{FF2B5EF4-FFF2-40B4-BE49-F238E27FC236}">
                <a16:creationId xmlns:a16="http://schemas.microsoft.com/office/drawing/2014/main" id="{645E1D71-DEE2-43B3-8BBF-282A9877B970}"/>
              </a:ext>
            </a:extLst>
          </p:cNvPr>
          <p:cNvSpPr>
            <a:spLocks noGrp="1" noChangeArrowheads="1"/>
          </p:cNvSpPr>
          <p:nvPr>
            <p:ph type="title"/>
          </p:nvPr>
        </p:nvSpPr>
        <p:spPr/>
        <p:txBody>
          <a:bodyPr/>
          <a:lstStyle/>
          <a:p>
            <a:pPr eaLnBrk="1" hangingPunct="1"/>
            <a:r>
              <a:rPr lang="zh-CN" altLang="en-US" dirty="0">
                <a:latin typeface="Times New Roman" panose="02020603050405020304" pitchFamily="18" charset="0"/>
              </a:rPr>
              <a:t>教材和参考资料</a:t>
            </a:r>
          </a:p>
        </p:txBody>
      </p:sp>
      <p:sp>
        <p:nvSpPr>
          <p:cNvPr id="7174" name="Rectangle 1027">
            <a:extLst>
              <a:ext uri="{FF2B5EF4-FFF2-40B4-BE49-F238E27FC236}">
                <a16:creationId xmlns:a16="http://schemas.microsoft.com/office/drawing/2014/main" id="{35C8E2C0-2BB8-4D05-9171-AD8A5BE1CBAD}"/>
              </a:ext>
            </a:extLst>
          </p:cNvPr>
          <p:cNvSpPr>
            <a:spLocks noGrp="1" noChangeArrowheads="1"/>
          </p:cNvSpPr>
          <p:nvPr>
            <p:ph idx="1"/>
          </p:nvPr>
        </p:nvSpPr>
        <p:spPr>
          <a:xfrm>
            <a:off x="451308" y="1450217"/>
            <a:ext cx="8241383" cy="4768703"/>
          </a:xfrm>
        </p:spPr>
        <p:txBody>
          <a:bodyPr/>
          <a:lstStyle/>
          <a:p>
            <a:pPr eaLnBrk="1" hangingPunct="1">
              <a:lnSpc>
                <a:spcPct val="80000"/>
              </a:lnSpc>
            </a:pPr>
            <a:r>
              <a:rPr lang="zh-CN" altLang="en-US" sz="2400" dirty="0"/>
              <a:t>汤小丹，计算机操作系统</a:t>
            </a:r>
            <a:r>
              <a:rPr lang="en-US" altLang="zh-CN" sz="2400" dirty="0"/>
              <a:t>(</a:t>
            </a:r>
            <a:r>
              <a:rPr lang="zh-CN" altLang="en-US" sz="2400" dirty="0"/>
              <a:t>第四版</a:t>
            </a:r>
            <a:r>
              <a:rPr lang="en-US" altLang="zh-CN" sz="2400" dirty="0"/>
              <a:t>)</a:t>
            </a:r>
            <a:r>
              <a:rPr lang="zh-CN" altLang="en-US" sz="2400" dirty="0"/>
              <a:t>，西安电子科技大学出版社</a:t>
            </a:r>
          </a:p>
          <a:p>
            <a:pPr algn="just" eaLnBrk="1" hangingPunct="1">
              <a:lnSpc>
                <a:spcPct val="80000"/>
              </a:lnSpc>
            </a:pPr>
            <a:r>
              <a:rPr lang="zh-CN" altLang="en-US" sz="2400" dirty="0">
                <a:latin typeface="Times New Roman" panose="02020603050405020304" pitchFamily="18" charset="0"/>
              </a:rPr>
              <a:t> </a:t>
            </a:r>
            <a:r>
              <a:rPr lang="en-US" altLang="zh-CN" sz="2400" dirty="0"/>
              <a:t>William Stallings</a:t>
            </a:r>
            <a:r>
              <a:rPr lang="zh-CN" altLang="en-US" sz="2400" dirty="0"/>
              <a:t>，操作系统</a:t>
            </a:r>
            <a:r>
              <a:rPr lang="en-US" altLang="zh-CN" sz="2400" dirty="0"/>
              <a:t>――</a:t>
            </a:r>
            <a:r>
              <a:rPr lang="zh-CN" altLang="en-US" sz="2400" dirty="0"/>
              <a:t>精髓与设计原理（第八版），电子工业出版社</a:t>
            </a:r>
          </a:p>
          <a:p>
            <a:pPr algn="just" eaLnBrk="1" hangingPunct="1">
              <a:lnSpc>
                <a:spcPct val="80000"/>
              </a:lnSpc>
            </a:pPr>
            <a:r>
              <a:rPr lang="zh-CN" altLang="en-US" sz="2400" dirty="0"/>
              <a:t>徐虹、何嘉、王铁军，操作系统实验指导</a:t>
            </a:r>
            <a:r>
              <a:rPr lang="en-US" altLang="zh-CN" sz="2400" dirty="0">
                <a:latin typeface="Times New Roman" panose="02020603050405020304" pitchFamily="18" charset="0"/>
              </a:rPr>
              <a:t>——</a:t>
            </a:r>
            <a:r>
              <a:rPr lang="zh-CN" altLang="en-US" sz="2400" dirty="0"/>
              <a:t>基于</a:t>
            </a:r>
            <a:r>
              <a:rPr lang="en-US" altLang="zh-CN" sz="2400" dirty="0"/>
              <a:t>Linux</a:t>
            </a:r>
            <a:r>
              <a:rPr lang="zh-CN" altLang="en-US" sz="2400" dirty="0"/>
              <a:t>内核，清华大学出版社</a:t>
            </a:r>
          </a:p>
          <a:p>
            <a:pPr eaLnBrk="1" hangingPunct="1">
              <a:lnSpc>
                <a:spcPct val="80000"/>
              </a:lnSpc>
            </a:pPr>
            <a:r>
              <a:rPr lang="zh-CN" altLang="en-US" sz="2400" dirty="0">
                <a:latin typeface="Verdana" panose="020B0604030504040204" pitchFamily="34" charset="0"/>
              </a:rPr>
              <a:t>深入理解</a:t>
            </a:r>
            <a:r>
              <a:rPr lang="en-US" altLang="zh-CN" sz="2400" dirty="0">
                <a:latin typeface="Verdana" panose="020B0604030504040204" pitchFamily="34" charset="0"/>
              </a:rPr>
              <a:t>LINUX</a:t>
            </a:r>
            <a:r>
              <a:rPr lang="zh-CN" altLang="en-US" sz="2400" dirty="0">
                <a:latin typeface="Verdana" panose="020B0604030504040204" pitchFamily="34" charset="0"/>
              </a:rPr>
              <a:t>内核</a:t>
            </a:r>
            <a:r>
              <a:rPr lang="en-US" altLang="zh-CN" sz="2400" dirty="0">
                <a:latin typeface="Verdana" panose="020B0604030504040204" pitchFamily="34" charset="0"/>
              </a:rPr>
              <a:t>(</a:t>
            </a:r>
            <a:r>
              <a:rPr lang="zh-CN" altLang="en-US" sz="2400" dirty="0">
                <a:latin typeface="Verdana" panose="020B0604030504040204" pitchFamily="34" charset="0"/>
              </a:rPr>
              <a:t>第三版</a:t>
            </a:r>
            <a:r>
              <a:rPr lang="en-US" altLang="zh-CN" sz="2400" dirty="0">
                <a:latin typeface="Verdana" panose="020B0604030504040204" pitchFamily="34" charset="0"/>
              </a:rPr>
              <a:t>)</a:t>
            </a:r>
            <a:r>
              <a:rPr lang="zh-CN" altLang="en-US" sz="2400" dirty="0">
                <a:latin typeface="Verdana" panose="020B0604030504040204" pitchFamily="34" charset="0"/>
              </a:rPr>
              <a:t>，韦博，中国电力出版社</a:t>
            </a:r>
            <a:endParaRPr lang="zh-CN" altLang="en-US" sz="2400" dirty="0"/>
          </a:p>
          <a:p>
            <a:pPr algn="just" eaLnBrk="1" hangingPunct="1">
              <a:lnSpc>
                <a:spcPct val="80000"/>
              </a:lnSpc>
            </a:pPr>
            <a:r>
              <a:rPr lang="en-US" altLang="zh-CN" sz="2400" dirty="0">
                <a:latin typeface="宋体" panose="02010600030101010101" pitchFamily="2" charset="-122"/>
              </a:rPr>
              <a:t>Andrew </a:t>
            </a:r>
            <a:r>
              <a:rPr lang="en-US" altLang="zh-CN" sz="2400" dirty="0" err="1">
                <a:latin typeface="宋体" panose="02010600030101010101" pitchFamily="2" charset="-122"/>
              </a:rPr>
              <a:t>S.Tanenbaum</a:t>
            </a:r>
            <a:r>
              <a:rPr lang="zh-CN" altLang="en-US" sz="2400" dirty="0">
                <a:latin typeface="宋体" panose="02010600030101010101" pitchFamily="2" charset="-122"/>
              </a:rPr>
              <a:t>，操作系统：设计与实现，</a:t>
            </a:r>
            <a:r>
              <a:rPr lang="zh-CN" altLang="en-US" sz="2400" dirty="0"/>
              <a:t>电子工业出版社</a:t>
            </a:r>
          </a:p>
          <a:p>
            <a:pPr algn="just" eaLnBrk="1" hangingPunct="1">
              <a:lnSpc>
                <a:spcPct val="80000"/>
              </a:lnSpc>
            </a:pPr>
            <a:r>
              <a:rPr lang="zh-CN" altLang="en-US" sz="2400" dirty="0">
                <a:latin typeface="Times New Roman" panose="02020603050405020304" pitchFamily="18" charset="0"/>
              </a:rPr>
              <a:t> </a:t>
            </a:r>
            <a:r>
              <a:rPr lang="en-US" altLang="zh-CN" sz="2400" dirty="0">
                <a:latin typeface="宋体" panose="02010600030101010101" pitchFamily="2" charset="-122"/>
              </a:rPr>
              <a:t>Andrew </a:t>
            </a:r>
            <a:r>
              <a:rPr lang="en-US" altLang="zh-CN" sz="2400" dirty="0" err="1">
                <a:latin typeface="宋体" panose="02010600030101010101" pitchFamily="2" charset="-122"/>
              </a:rPr>
              <a:t>S.Tanenbaum</a:t>
            </a:r>
            <a:r>
              <a:rPr lang="zh-CN" altLang="en-US" sz="2400" dirty="0">
                <a:latin typeface="宋体" panose="02010600030101010101" pitchFamily="2" charset="-122"/>
              </a:rPr>
              <a:t>，现代操作系统，机械工业出版社</a:t>
            </a:r>
            <a:r>
              <a:rPr lang="zh-CN" altLang="en-US" sz="2400" dirty="0"/>
              <a:t> </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内容占位符 2">
            <a:extLst>
              <a:ext uri="{FF2B5EF4-FFF2-40B4-BE49-F238E27FC236}">
                <a16:creationId xmlns:a16="http://schemas.microsoft.com/office/drawing/2014/main" id="{DD6BD509-8AAC-4883-96FE-9F6240C760C3}"/>
              </a:ext>
            </a:extLst>
          </p:cNvPr>
          <p:cNvSpPr>
            <a:spLocks noGrp="1" noChangeArrowheads="1"/>
          </p:cNvSpPr>
          <p:nvPr>
            <p:ph idx="1"/>
          </p:nvPr>
        </p:nvSpPr>
        <p:spPr/>
        <p:txBody>
          <a:bodyPr/>
          <a:lstStyle/>
          <a:p>
            <a:r>
              <a:rPr lang="zh-CN" altLang="en-US"/>
              <a:t>微内核操作系统</a:t>
            </a:r>
          </a:p>
        </p:txBody>
      </p:sp>
      <p:grpSp>
        <p:nvGrpSpPr>
          <p:cNvPr id="63494" name="Group 4">
            <a:extLst>
              <a:ext uri="{FF2B5EF4-FFF2-40B4-BE49-F238E27FC236}">
                <a16:creationId xmlns:a16="http://schemas.microsoft.com/office/drawing/2014/main" id="{655CD7B4-3890-4DEF-9ECF-BB9A98324476}"/>
              </a:ext>
            </a:extLst>
          </p:cNvPr>
          <p:cNvGrpSpPr>
            <a:grpSpLocks/>
          </p:cNvGrpSpPr>
          <p:nvPr/>
        </p:nvGrpSpPr>
        <p:grpSpPr bwMode="auto">
          <a:xfrm>
            <a:off x="914400" y="1828800"/>
            <a:ext cx="6705600" cy="4038600"/>
            <a:chOff x="2226" y="6540"/>
            <a:chExt cx="7665" cy="3018"/>
          </a:xfrm>
        </p:grpSpPr>
        <p:sp>
          <p:nvSpPr>
            <p:cNvPr id="63495" name="Text Box 5">
              <a:extLst>
                <a:ext uri="{FF2B5EF4-FFF2-40B4-BE49-F238E27FC236}">
                  <a16:creationId xmlns:a16="http://schemas.microsoft.com/office/drawing/2014/main" id="{83BAABBB-895C-4840-90BD-095E854B0280}"/>
                </a:ext>
              </a:extLst>
            </p:cNvPr>
            <p:cNvSpPr txBox="1">
              <a:spLocks noChangeArrowheads="1"/>
            </p:cNvSpPr>
            <p:nvPr/>
          </p:nvSpPr>
          <p:spPr bwMode="auto">
            <a:xfrm>
              <a:off x="2226" y="9151"/>
              <a:ext cx="3045" cy="407"/>
            </a:xfrm>
            <a:prstGeom prst="rect">
              <a:avLst/>
            </a:prstGeom>
            <a:solidFill>
              <a:srgbClr val="FFFFFF"/>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r>
                <a:rPr kumimoji="0" lang="en-US" altLang="zh-CN" sz="1800">
                  <a:solidFill>
                    <a:srgbClr val="CC00FF"/>
                  </a:solidFill>
                  <a:latin typeface="宋体" panose="02010600030101010101" pitchFamily="2" charset="-122"/>
                </a:rPr>
                <a:t>1</a:t>
              </a:r>
              <a:r>
                <a:rPr kumimoji="0" lang="zh-CN" altLang="en-US" sz="1800">
                  <a:solidFill>
                    <a:srgbClr val="CC00FF"/>
                  </a:solidFill>
                  <a:latin typeface="宋体" panose="02010600030101010101" pitchFamily="2" charset="-122"/>
                </a:rPr>
                <a:t>） 分层结构内核</a:t>
              </a:r>
            </a:p>
          </p:txBody>
        </p:sp>
        <p:sp>
          <p:nvSpPr>
            <p:cNvPr id="63496" name="Text Box 6">
              <a:extLst>
                <a:ext uri="{FF2B5EF4-FFF2-40B4-BE49-F238E27FC236}">
                  <a16:creationId xmlns:a16="http://schemas.microsoft.com/office/drawing/2014/main" id="{AD3F751B-B975-4D07-9DCC-6F17241FF660}"/>
                </a:ext>
              </a:extLst>
            </p:cNvPr>
            <p:cNvSpPr txBox="1">
              <a:spLocks noChangeArrowheads="1"/>
            </p:cNvSpPr>
            <p:nvPr/>
          </p:nvSpPr>
          <p:spPr bwMode="auto">
            <a:xfrm>
              <a:off x="6846" y="9151"/>
              <a:ext cx="3045" cy="407"/>
            </a:xfrm>
            <a:prstGeom prst="rect">
              <a:avLst/>
            </a:prstGeom>
            <a:solidFill>
              <a:srgbClr val="FFFFFF"/>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r>
                <a:rPr kumimoji="0" lang="en-US" altLang="zh-CN" sz="1800">
                  <a:solidFill>
                    <a:srgbClr val="CC00FF"/>
                  </a:solidFill>
                  <a:latin typeface="宋体" panose="02010600030101010101" pitchFamily="2" charset="-122"/>
                </a:rPr>
                <a:t>2</a:t>
              </a:r>
              <a:r>
                <a:rPr kumimoji="0" lang="zh-CN" altLang="en-US" sz="1800">
                  <a:solidFill>
                    <a:srgbClr val="CC00FF"/>
                  </a:solidFill>
                  <a:latin typeface="宋体" panose="02010600030101010101" pitchFamily="2" charset="-122"/>
                </a:rPr>
                <a:t>） 微内核</a:t>
              </a:r>
            </a:p>
          </p:txBody>
        </p:sp>
        <p:sp>
          <p:nvSpPr>
            <p:cNvPr id="63497" name="Text Box 7">
              <a:extLst>
                <a:ext uri="{FF2B5EF4-FFF2-40B4-BE49-F238E27FC236}">
                  <a16:creationId xmlns:a16="http://schemas.microsoft.com/office/drawing/2014/main" id="{BE59873F-B6BD-43E3-AC79-83E1D41F4A29}"/>
                </a:ext>
              </a:extLst>
            </p:cNvPr>
            <p:cNvSpPr txBox="1">
              <a:spLocks noChangeArrowheads="1"/>
            </p:cNvSpPr>
            <p:nvPr/>
          </p:nvSpPr>
          <p:spPr bwMode="auto">
            <a:xfrm>
              <a:off x="2751" y="8337"/>
              <a:ext cx="2205" cy="407"/>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r>
                <a:rPr kumimoji="0" lang="zh-CN" altLang="en-US" sz="1800">
                  <a:solidFill>
                    <a:srgbClr val="CC00FF"/>
                  </a:solidFill>
                  <a:latin typeface="宋体" panose="02010600030101010101" pitchFamily="2" charset="-122"/>
                </a:rPr>
                <a:t>进程管理</a:t>
              </a:r>
            </a:p>
          </p:txBody>
        </p:sp>
        <p:sp>
          <p:nvSpPr>
            <p:cNvPr id="63498" name="Text Box 8">
              <a:extLst>
                <a:ext uri="{FF2B5EF4-FFF2-40B4-BE49-F238E27FC236}">
                  <a16:creationId xmlns:a16="http://schemas.microsoft.com/office/drawing/2014/main" id="{2FB97CD1-626D-41A8-9672-2AC5399A8BDA}"/>
                </a:ext>
              </a:extLst>
            </p:cNvPr>
            <p:cNvSpPr txBox="1">
              <a:spLocks noChangeArrowheads="1"/>
            </p:cNvSpPr>
            <p:nvPr/>
          </p:nvSpPr>
          <p:spPr bwMode="auto">
            <a:xfrm>
              <a:off x="2226" y="8744"/>
              <a:ext cx="3045" cy="407"/>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r>
                <a:rPr kumimoji="0" lang="zh-CN" altLang="en-US" sz="2000">
                  <a:solidFill>
                    <a:srgbClr val="CC00FF"/>
                  </a:solidFill>
                  <a:latin typeface="宋体" panose="02010600030101010101" pitchFamily="2" charset="-122"/>
                </a:rPr>
                <a:t>硬件</a:t>
              </a:r>
            </a:p>
          </p:txBody>
        </p:sp>
        <p:sp>
          <p:nvSpPr>
            <p:cNvPr id="63499" name="Text Box 9">
              <a:extLst>
                <a:ext uri="{FF2B5EF4-FFF2-40B4-BE49-F238E27FC236}">
                  <a16:creationId xmlns:a16="http://schemas.microsoft.com/office/drawing/2014/main" id="{A508200D-62F1-4043-B44E-BA01CA6B7394}"/>
                </a:ext>
              </a:extLst>
            </p:cNvPr>
            <p:cNvSpPr txBox="1">
              <a:spLocks noChangeArrowheads="1"/>
            </p:cNvSpPr>
            <p:nvPr/>
          </p:nvSpPr>
          <p:spPr bwMode="auto">
            <a:xfrm>
              <a:off x="2751" y="7930"/>
              <a:ext cx="2205" cy="407"/>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r>
                <a:rPr kumimoji="0" lang="zh-CN" altLang="en-US" sz="1800">
                  <a:solidFill>
                    <a:srgbClr val="CC00FF"/>
                  </a:solidFill>
                  <a:latin typeface="宋体" panose="02010600030101010101" pitchFamily="2" charset="-122"/>
                </a:rPr>
                <a:t>存储管理</a:t>
              </a:r>
            </a:p>
          </p:txBody>
        </p:sp>
        <p:sp>
          <p:nvSpPr>
            <p:cNvPr id="63500" name="Text Box 10">
              <a:extLst>
                <a:ext uri="{FF2B5EF4-FFF2-40B4-BE49-F238E27FC236}">
                  <a16:creationId xmlns:a16="http://schemas.microsoft.com/office/drawing/2014/main" id="{B3014F59-6691-4EE7-BA8A-3C355D357C94}"/>
                </a:ext>
              </a:extLst>
            </p:cNvPr>
            <p:cNvSpPr txBox="1">
              <a:spLocks noChangeArrowheads="1"/>
            </p:cNvSpPr>
            <p:nvPr/>
          </p:nvSpPr>
          <p:spPr bwMode="auto">
            <a:xfrm>
              <a:off x="2751" y="7523"/>
              <a:ext cx="2205" cy="407"/>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r>
                <a:rPr kumimoji="0" lang="zh-CN" altLang="en-US" sz="1800">
                  <a:solidFill>
                    <a:srgbClr val="CC00FF"/>
                  </a:solidFill>
                  <a:latin typeface="宋体" panose="02010600030101010101" pitchFamily="2" charset="-122"/>
                </a:rPr>
                <a:t>设备管理</a:t>
              </a:r>
            </a:p>
          </p:txBody>
        </p:sp>
        <p:sp>
          <p:nvSpPr>
            <p:cNvPr id="63501" name="Text Box 11">
              <a:extLst>
                <a:ext uri="{FF2B5EF4-FFF2-40B4-BE49-F238E27FC236}">
                  <a16:creationId xmlns:a16="http://schemas.microsoft.com/office/drawing/2014/main" id="{D064C50E-1CAC-4779-9A82-F2594AF22016}"/>
                </a:ext>
              </a:extLst>
            </p:cNvPr>
            <p:cNvSpPr txBox="1">
              <a:spLocks noChangeArrowheads="1"/>
            </p:cNvSpPr>
            <p:nvPr/>
          </p:nvSpPr>
          <p:spPr bwMode="auto">
            <a:xfrm>
              <a:off x="2751" y="7116"/>
              <a:ext cx="2205" cy="407"/>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r>
                <a:rPr kumimoji="0" lang="zh-CN" altLang="en-US" sz="1800">
                  <a:solidFill>
                    <a:srgbClr val="CC00FF"/>
                  </a:solidFill>
                  <a:latin typeface="宋体" panose="02010600030101010101" pitchFamily="2" charset="-122"/>
                </a:rPr>
                <a:t>文件管理</a:t>
              </a:r>
            </a:p>
          </p:txBody>
        </p:sp>
        <p:sp>
          <p:nvSpPr>
            <p:cNvPr id="63502" name="Text Box 12">
              <a:extLst>
                <a:ext uri="{FF2B5EF4-FFF2-40B4-BE49-F238E27FC236}">
                  <a16:creationId xmlns:a16="http://schemas.microsoft.com/office/drawing/2014/main" id="{DCF601EE-C78E-4087-A470-18931EC2C9FD}"/>
                </a:ext>
              </a:extLst>
            </p:cNvPr>
            <p:cNvSpPr txBox="1">
              <a:spLocks noChangeArrowheads="1"/>
            </p:cNvSpPr>
            <p:nvPr/>
          </p:nvSpPr>
          <p:spPr bwMode="auto">
            <a:xfrm>
              <a:off x="2751" y="6709"/>
              <a:ext cx="2205" cy="407"/>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r>
                <a:rPr kumimoji="0" lang="zh-CN" altLang="en-US" sz="1800">
                  <a:solidFill>
                    <a:srgbClr val="CC00FF"/>
                  </a:solidFill>
                  <a:latin typeface="宋体" panose="02010600030101010101" pitchFamily="2" charset="-122"/>
                </a:rPr>
                <a:t>作业管理</a:t>
              </a:r>
            </a:p>
          </p:txBody>
        </p:sp>
        <p:sp>
          <p:nvSpPr>
            <p:cNvPr id="63503" name="Text Box 13">
              <a:extLst>
                <a:ext uri="{FF2B5EF4-FFF2-40B4-BE49-F238E27FC236}">
                  <a16:creationId xmlns:a16="http://schemas.microsoft.com/office/drawing/2014/main" id="{B455A5CE-D79F-4136-A09D-26D44931CF7C}"/>
                </a:ext>
              </a:extLst>
            </p:cNvPr>
            <p:cNvSpPr txBox="1">
              <a:spLocks noChangeArrowheads="1"/>
            </p:cNvSpPr>
            <p:nvPr/>
          </p:nvSpPr>
          <p:spPr bwMode="auto">
            <a:xfrm>
              <a:off x="2226" y="6946"/>
              <a:ext cx="3045" cy="1797"/>
            </a:xfrm>
            <a:prstGeom prst="rect">
              <a:avLst/>
            </a:prstGeom>
            <a:noFill/>
            <a:ln w="19050">
              <a:solidFill>
                <a:srgbClr val="000000"/>
              </a:solidFill>
              <a:prstDash val="lg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FontTx/>
                <a:buNone/>
              </a:pPr>
              <a:r>
                <a:rPr kumimoji="0" lang="zh-CN" altLang="en-US" sz="1600">
                  <a:solidFill>
                    <a:srgbClr val="CC00FF"/>
                  </a:solidFill>
                  <a:latin typeface="Times New Roman" panose="02020603050405020304" pitchFamily="18" charset="0"/>
                </a:rPr>
                <a:t>内</a:t>
              </a:r>
            </a:p>
            <a:p>
              <a:pPr algn="just">
                <a:spcBef>
                  <a:spcPct val="0"/>
                </a:spcBef>
                <a:buClrTx/>
                <a:buFontTx/>
                <a:buNone/>
              </a:pPr>
              <a:r>
                <a:rPr kumimoji="0" lang="zh-CN" altLang="en-US" sz="1600">
                  <a:solidFill>
                    <a:srgbClr val="CC00FF"/>
                  </a:solidFill>
                  <a:latin typeface="Times New Roman" panose="02020603050405020304" pitchFamily="18" charset="0"/>
                </a:rPr>
                <a:t>核</a:t>
              </a:r>
            </a:p>
            <a:p>
              <a:pPr algn="just">
                <a:spcBef>
                  <a:spcPct val="0"/>
                </a:spcBef>
                <a:buClrTx/>
                <a:buFontTx/>
                <a:buNone/>
              </a:pPr>
              <a:r>
                <a:rPr kumimoji="0" lang="zh-CN" altLang="en-US" sz="1600">
                  <a:solidFill>
                    <a:srgbClr val="CC00FF"/>
                  </a:solidFill>
                  <a:latin typeface="Times New Roman" panose="02020603050405020304" pitchFamily="18" charset="0"/>
                </a:rPr>
                <a:t>模</a:t>
              </a:r>
            </a:p>
            <a:p>
              <a:pPr algn="just">
                <a:spcBef>
                  <a:spcPct val="0"/>
                </a:spcBef>
                <a:buClrTx/>
                <a:buFontTx/>
                <a:buNone/>
              </a:pPr>
              <a:r>
                <a:rPr kumimoji="0" lang="zh-CN" altLang="en-US" sz="1600">
                  <a:solidFill>
                    <a:srgbClr val="CC00FF"/>
                  </a:solidFill>
                  <a:latin typeface="Times New Roman" panose="02020603050405020304" pitchFamily="18" charset="0"/>
                </a:rPr>
                <a:t>式</a:t>
              </a:r>
            </a:p>
          </p:txBody>
        </p:sp>
        <p:sp>
          <p:nvSpPr>
            <p:cNvPr id="63504" name="Text Box 14">
              <a:extLst>
                <a:ext uri="{FF2B5EF4-FFF2-40B4-BE49-F238E27FC236}">
                  <a16:creationId xmlns:a16="http://schemas.microsoft.com/office/drawing/2014/main" id="{B3657E95-22F3-469B-BA72-9D6DC5E31C07}"/>
                </a:ext>
              </a:extLst>
            </p:cNvPr>
            <p:cNvSpPr txBox="1">
              <a:spLocks noChangeArrowheads="1"/>
            </p:cNvSpPr>
            <p:nvPr/>
          </p:nvSpPr>
          <p:spPr bwMode="auto">
            <a:xfrm>
              <a:off x="7266" y="8337"/>
              <a:ext cx="2310" cy="407"/>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r>
                <a:rPr kumimoji="0" lang="zh-CN" altLang="en-US" sz="1800">
                  <a:solidFill>
                    <a:srgbClr val="CC00FF"/>
                  </a:solidFill>
                  <a:latin typeface="宋体" panose="02010600030101010101" pitchFamily="2" charset="-122"/>
                </a:rPr>
                <a:t>微内核</a:t>
              </a:r>
            </a:p>
          </p:txBody>
        </p:sp>
        <p:sp>
          <p:nvSpPr>
            <p:cNvPr id="63505" name="Text Box 15">
              <a:extLst>
                <a:ext uri="{FF2B5EF4-FFF2-40B4-BE49-F238E27FC236}">
                  <a16:creationId xmlns:a16="http://schemas.microsoft.com/office/drawing/2014/main" id="{294F9A70-8549-4AD1-AB8A-C66134C1CCDF}"/>
                </a:ext>
              </a:extLst>
            </p:cNvPr>
            <p:cNvSpPr txBox="1">
              <a:spLocks noChangeArrowheads="1"/>
            </p:cNvSpPr>
            <p:nvPr/>
          </p:nvSpPr>
          <p:spPr bwMode="auto">
            <a:xfrm>
              <a:off x="6846" y="8744"/>
              <a:ext cx="3045" cy="407"/>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r>
                <a:rPr kumimoji="0" lang="zh-CN" altLang="en-US" sz="2000">
                  <a:solidFill>
                    <a:srgbClr val="CC00FF"/>
                  </a:solidFill>
                  <a:latin typeface="宋体" panose="02010600030101010101" pitchFamily="2" charset="-122"/>
                </a:rPr>
                <a:t>硬件</a:t>
              </a:r>
            </a:p>
          </p:txBody>
        </p:sp>
        <p:sp>
          <p:nvSpPr>
            <p:cNvPr id="63506" name="Text Box 16">
              <a:extLst>
                <a:ext uri="{FF2B5EF4-FFF2-40B4-BE49-F238E27FC236}">
                  <a16:creationId xmlns:a16="http://schemas.microsoft.com/office/drawing/2014/main" id="{5A2ACE87-B406-4E27-94B7-3CF18FAA6EEB}"/>
                </a:ext>
              </a:extLst>
            </p:cNvPr>
            <p:cNvSpPr txBox="1">
              <a:spLocks noChangeArrowheads="1"/>
            </p:cNvSpPr>
            <p:nvPr/>
          </p:nvSpPr>
          <p:spPr bwMode="auto">
            <a:xfrm>
              <a:off x="7266" y="6709"/>
              <a:ext cx="315" cy="1628"/>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r>
                <a:rPr kumimoji="0" lang="zh-CN" altLang="en-US" sz="1600">
                  <a:solidFill>
                    <a:srgbClr val="CC00FF"/>
                  </a:solidFill>
                  <a:latin typeface="宋体" panose="02010600030101010101" pitchFamily="2" charset="-122"/>
                </a:rPr>
                <a:t>客户进程</a:t>
              </a:r>
            </a:p>
          </p:txBody>
        </p:sp>
        <p:sp>
          <p:nvSpPr>
            <p:cNvPr id="63507" name="Text Box 17">
              <a:extLst>
                <a:ext uri="{FF2B5EF4-FFF2-40B4-BE49-F238E27FC236}">
                  <a16:creationId xmlns:a16="http://schemas.microsoft.com/office/drawing/2014/main" id="{EBA25E36-0F65-4472-AC24-2B116282EC31}"/>
                </a:ext>
              </a:extLst>
            </p:cNvPr>
            <p:cNvSpPr txBox="1">
              <a:spLocks noChangeArrowheads="1"/>
            </p:cNvSpPr>
            <p:nvPr/>
          </p:nvSpPr>
          <p:spPr bwMode="auto">
            <a:xfrm>
              <a:off x="9261" y="6709"/>
              <a:ext cx="315" cy="1628"/>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r>
                <a:rPr kumimoji="0" lang="zh-CN" altLang="en-US" sz="1600">
                  <a:solidFill>
                    <a:srgbClr val="CC00FF"/>
                  </a:solidFill>
                  <a:latin typeface="宋体" panose="02010600030101010101" pitchFamily="2" charset="-122"/>
                </a:rPr>
                <a:t>安全服务</a:t>
              </a:r>
            </a:p>
          </p:txBody>
        </p:sp>
        <p:sp>
          <p:nvSpPr>
            <p:cNvPr id="63508" name="Text Box 18">
              <a:extLst>
                <a:ext uri="{FF2B5EF4-FFF2-40B4-BE49-F238E27FC236}">
                  <a16:creationId xmlns:a16="http://schemas.microsoft.com/office/drawing/2014/main" id="{02E8FC1A-402C-4088-B9DF-DCE0F8BD4C36}"/>
                </a:ext>
              </a:extLst>
            </p:cNvPr>
            <p:cNvSpPr txBox="1">
              <a:spLocks noChangeArrowheads="1"/>
            </p:cNvSpPr>
            <p:nvPr/>
          </p:nvSpPr>
          <p:spPr bwMode="auto">
            <a:xfrm>
              <a:off x="8946" y="6709"/>
              <a:ext cx="315" cy="1628"/>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r>
                <a:rPr kumimoji="0" lang="zh-CN" altLang="en-US" sz="1600">
                  <a:solidFill>
                    <a:srgbClr val="CC00FF"/>
                  </a:solidFill>
                  <a:latin typeface="宋体" panose="02010600030101010101" pitchFamily="2" charset="-122"/>
                </a:rPr>
                <a:t>虚存管理器</a:t>
              </a:r>
            </a:p>
          </p:txBody>
        </p:sp>
        <p:sp>
          <p:nvSpPr>
            <p:cNvPr id="63509" name="Text Box 19">
              <a:extLst>
                <a:ext uri="{FF2B5EF4-FFF2-40B4-BE49-F238E27FC236}">
                  <a16:creationId xmlns:a16="http://schemas.microsoft.com/office/drawing/2014/main" id="{5A20549D-685E-4863-B74B-418F51FB4621}"/>
                </a:ext>
              </a:extLst>
            </p:cNvPr>
            <p:cNvSpPr txBox="1">
              <a:spLocks noChangeArrowheads="1"/>
            </p:cNvSpPr>
            <p:nvPr/>
          </p:nvSpPr>
          <p:spPr bwMode="auto">
            <a:xfrm>
              <a:off x="8631" y="6709"/>
              <a:ext cx="315" cy="1628"/>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r>
                <a:rPr kumimoji="0" lang="zh-CN" altLang="en-US" sz="1600">
                  <a:solidFill>
                    <a:srgbClr val="CC00FF"/>
                  </a:solidFill>
                  <a:latin typeface="宋体" panose="02010600030101010101" pitchFamily="2" charset="-122"/>
                </a:rPr>
                <a:t>文件服务器</a:t>
              </a:r>
            </a:p>
          </p:txBody>
        </p:sp>
        <p:sp>
          <p:nvSpPr>
            <p:cNvPr id="63510" name="Text Box 20">
              <a:extLst>
                <a:ext uri="{FF2B5EF4-FFF2-40B4-BE49-F238E27FC236}">
                  <a16:creationId xmlns:a16="http://schemas.microsoft.com/office/drawing/2014/main" id="{4EDC5A09-26FC-477E-9800-3C45E3E6D3B9}"/>
                </a:ext>
              </a:extLst>
            </p:cNvPr>
            <p:cNvSpPr txBox="1">
              <a:spLocks noChangeArrowheads="1"/>
            </p:cNvSpPr>
            <p:nvPr/>
          </p:nvSpPr>
          <p:spPr bwMode="auto">
            <a:xfrm>
              <a:off x="8316" y="6709"/>
              <a:ext cx="315" cy="1628"/>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r>
                <a:rPr kumimoji="0" lang="zh-CN" altLang="en-US" sz="1600">
                  <a:solidFill>
                    <a:srgbClr val="CC00FF"/>
                  </a:solidFill>
                  <a:latin typeface="宋体" panose="02010600030101010101" pitchFamily="2" charset="-122"/>
                </a:rPr>
                <a:t>设备驱动程序</a:t>
              </a:r>
            </a:p>
          </p:txBody>
        </p:sp>
        <p:sp>
          <p:nvSpPr>
            <p:cNvPr id="63511" name="Text Box 21">
              <a:extLst>
                <a:ext uri="{FF2B5EF4-FFF2-40B4-BE49-F238E27FC236}">
                  <a16:creationId xmlns:a16="http://schemas.microsoft.com/office/drawing/2014/main" id="{E1570CBC-3369-4F1D-9873-6E5240F86A4C}"/>
                </a:ext>
              </a:extLst>
            </p:cNvPr>
            <p:cNvSpPr txBox="1">
              <a:spLocks noChangeArrowheads="1"/>
            </p:cNvSpPr>
            <p:nvPr/>
          </p:nvSpPr>
          <p:spPr bwMode="auto">
            <a:xfrm>
              <a:off x="6846" y="6540"/>
              <a:ext cx="3045" cy="1797"/>
            </a:xfrm>
            <a:prstGeom prst="rect">
              <a:avLst/>
            </a:prstGeom>
            <a:noFill/>
            <a:ln w="19050">
              <a:solidFill>
                <a:srgbClr val="000000"/>
              </a:solidFill>
              <a:prstDash val="lg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FontTx/>
                <a:buNone/>
              </a:pPr>
              <a:r>
                <a:rPr kumimoji="0" lang="zh-CN" altLang="en-US" sz="1600">
                  <a:solidFill>
                    <a:srgbClr val="CC00FF"/>
                  </a:solidFill>
                  <a:latin typeface="Times New Roman" panose="02020603050405020304" pitchFamily="18" charset="0"/>
                </a:rPr>
                <a:t>用</a:t>
              </a:r>
            </a:p>
            <a:p>
              <a:pPr algn="just">
                <a:spcBef>
                  <a:spcPct val="0"/>
                </a:spcBef>
                <a:buClrTx/>
                <a:buFontTx/>
                <a:buNone/>
              </a:pPr>
              <a:r>
                <a:rPr kumimoji="0" lang="zh-CN" altLang="en-US" sz="1600">
                  <a:solidFill>
                    <a:srgbClr val="CC00FF"/>
                  </a:solidFill>
                  <a:latin typeface="Times New Roman" panose="02020603050405020304" pitchFamily="18" charset="0"/>
                </a:rPr>
                <a:t>户</a:t>
              </a:r>
            </a:p>
            <a:p>
              <a:pPr algn="just">
                <a:spcBef>
                  <a:spcPct val="0"/>
                </a:spcBef>
                <a:buClrTx/>
                <a:buFontTx/>
                <a:buNone/>
              </a:pPr>
              <a:r>
                <a:rPr kumimoji="0" lang="zh-CN" altLang="en-US" sz="1600">
                  <a:solidFill>
                    <a:srgbClr val="CC00FF"/>
                  </a:solidFill>
                  <a:latin typeface="Times New Roman" panose="02020603050405020304" pitchFamily="18" charset="0"/>
                </a:rPr>
                <a:t>模</a:t>
              </a:r>
            </a:p>
            <a:p>
              <a:pPr algn="just">
                <a:spcBef>
                  <a:spcPct val="0"/>
                </a:spcBef>
                <a:buClrTx/>
                <a:buFontTx/>
                <a:buNone/>
              </a:pPr>
              <a:r>
                <a:rPr kumimoji="0" lang="zh-CN" altLang="en-US" sz="1600">
                  <a:solidFill>
                    <a:srgbClr val="CC00FF"/>
                  </a:solidFill>
                  <a:latin typeface="Times New Roman" panose="02020603050405020304" pitchFamily="18" charset="0"/>
                </a:rPr>
                <a:t>式</a:t>
              </a:r>
            </a:p>
          </p:txBody>
        </p:sp>
      </p:grpSp>
      <p:sp>
        <p:nvSpPr>
          <p:cNvPr id="24" name="Rectangle 2">
            <a:extLst>
              <a:ext uri="{FF2B5EF4-FFF2-40B4-BE49-F238E27FC236}">
                <a16:creationId xmlns:a16="http://schemas.microsoft.com/office/drawing/2014/main" id="{3B3D446C-C318-4366-A729-FCAEB3806A2D}"/>
              </a:ext>
            </a:extLst>
          </p:cNvPr>
          <p:cNvSpPr>
            <a:spLocks noGrp="1" noChangeArrowheads="1"/>
          </p:cNvSpPr>
          <p:nvPr>
            <p:ph type="title"/>
          </p:nvPr>
        </p:nvSpPr>
        <p:spPr>
          <a:xfrm>
            <a:off x="445416" y="176286"/>
            <a:ext cx="7228003" cy="1111102"/>
          </a:xfrm>
        </p:spPr>
        <p:txBody>
          <a:bodyPr/>
          <a:lstStyle/>
          <a:p>
            <a:pPr eaLnBrk="1" hangingPunct="1"/>
            <a:r>
              <a:rPr lang="en-US" altLang="zh-CN" sz="3600" dirty="0">
                <a:solidFill>
                  <a:schemeClr val="tx1"/>
                </a:solidFill>
              </a:rPr>
              <a:t> 1.5</a:t>
            </a:r>
            <a:r>
              <a:rPr lang="en-US" altLang="zh-CN" sz="3600" dirty="0">
                <a:solidFill>
                  <a:schemeClr val="tx1"/>
                </a:solidFill>
                <a:cs typeface="Times New Roman" panose="02020603050405020304" pitchFamily="18" charset="0"/>
              </a:rPr>
              <a:t>     </a:t>
            </a:r>
            <a:r>
              <a:rPr lang="en-US" altLang="zh-CN" sz="3600" dirty="0">
                <a:solidFill>
                  <a:schemeClr val="tx1"/>
                </a:solidFill>
              </a:rPr>
              <a:t>OS </a:t>
            </a:r>
            <a:r>
              <a:rPr lang="zh-CN" altLang="en-US" sz="3600" dirty="0">
                <a:solidFill>
                  <a:schemeClr val="tx1"/>
                </a:solidFill>
              </a:rPr>
              <a:t>的结构</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7" name="Picture 2" descr="2_15">
            <a:extLst>
              <a:ext uri="{FF2B5EF4-FFF2-40B4-BE49-F238E27FC236}">
                <a16:creationId xmlns:a16="http://schemas.microsoft.com/office/drawing/2014/main" id="{F22F99A5-E9BB-48BC-8850-E14B38F342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122238"/>
            <a:ext cx="5697538" cy="664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8" name="Rectangle 3">
            <a:extLst>
              <a:ext uri="{FF2B5EF4-FFF2-40B4-BE49-F238E27FC236}">
                <a16:creationId xmlns:a16="http://schemas.microsoft.com/office/drawing/2014/main" id="{59D6C530-46D1-4BBD-9F62-E8302F4F06BE}"/>
              </a:ext>
            </a:extLst>
          </p:cNvPr>
          <p:cNvSpPr>
            <a:spLocks noChangeArrowheads="1"/>
          </p:cNvSpPr>
          <p:nvPr/>
        </p:nvSpPr>
        <p:spPr bwMode="auto">
          <a:xfrm>
            <a:off x="2057400" y="6324600"/>
            <a:ext cx="1371600" cy="4572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FontTx/>
              <a:buNone/>
            </a:pPr>
            <a:endParaRPr lang="zh-CN" altLang="en-US" sz="2400" b="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41" name="Picture 2">
            <a:extLst>
              <a:ext uri="{FF2B5EF4-FFF2-40B4-BE49-F238E27FC236}">
                <a16:creationId xmlns:a16="http://schemas.microsoft.com/office/drawing/2014/main" id="{53CDEA38-6B10-45E3-9831-3DCE83826E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0"/>
            <a:ext cx="4740275"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42" name="Rectangle 3">
            <a:extLst>
              <a:ext uri="{FF2B5EF4-FFF2-40B4-BE49-F238E27FC236}">
                <a16:creationId xmlns:a16="http://schemas.microsoft.com/office/drawing/2014/main" id="{A22CD57E-25CB-46B1-9B96-726F1F9CE82B}"/>
              </a:ext>
            </a:extLst>
          </p:cNvPr>
          <p:cNvSpPr>
            <a:spLocks noChangeArrowheads="1"/>
          </p:cNvSpPr>
          <p:nvPr/>
        </p:nvSpPr>
        <p:spPr bwMode="auto">
          <a:xfrm>
            <a:off x="1828800" y="6324600"/>
            <a:ext cx="1371600" cy="4572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FontTx/>
              <a:buNone/>
            </a:pPr>
            <a:endParaRPr lang="zh-CN" altLang="en-US" sz="2400" b="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5" name="Picture 2">
            <a:extLst>
              <a:ext uri="{FF2B5EF4-FFF2-40B4-BE49-F238E27FC236}">
                <a16:creationId xmlns:a16="http://schemas.microsoft.com/office/drawing/2014/main" id="{D161B56E-B38D-448E-B353-2223BCA2AA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0"/>
            <a:ext cx="7086600" cy="675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566" name="Rectangle 3">
            <a:extLst>
              <a:ext uri="{FF2B5EF4-FFF2-40B4-BE49-F238E27FC236}">
                <a16:creationId xmlns:a16="http://schemas.microsoft.com/office/drawing/2014/main" id="{2469796F-D034-464A-8B72-0164AE29197D}"/>
              </a:ext>
            </a:extLst>
          </p:cNvPr>
          <p:cNvSpPr>
            <a:spLocks noChangeArrowheads="1"/>
          </p:cNvSpPr>
          <p:nvPr/>
        </p:nvSpPr>
        <p:spPr bwMode="auto">
          <a:xfrm>
            <a:off x="2209800" y="6324600"/>
            <a:ext cx="1371600" cy="4572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FontTx/>
              <a:buNone/>
            </a:pPr>
            <a:endParaRPr lang="zh-CN" altLang="en-US" sz="2400" b="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9" name="Rectangle 2">
            <a:extLst>
              <a:ext uri="{FF2B5EF4-FFF2-40B4-BE49-F238E27FC236}">
                <a16:creationId xmlns:a16="http://schemas.microsoft.com/office/drawing/2014/main" id="{C1584E19-846C-4EA0-8B3E-6CF522A237A1}"/>
              </a:ext>
            </a:extLst>
          </p:cNvPr>
          <p:cNvSpPr>
            <a:spLocks noGrp="1" noChangeArrowheads="1"/>
          </p:cNvSpPr>
          <p:nvPr>
            <p:ph type="title"/>
          </p:nvPr>
        </p:nvSpPr>
        <p:spPr>
          <a:xfrm>
            <a:off x="675481" y="211138"/>
            <a:ext cx="7793037" cy="601662"/>
          </a:xfrm>
        </p:spPr>
        <p:txBody>
          <a:bodyPr/>
          <a:lstStyle/>
          <a:p>
            <a:pPr eaLnBrk="1" hangingPunct="1"/>
            <a:r>
              <a:rPr lang="en-US" altLang="zh-CN" dirty="0"/>
              <a:t>1.6     Linux </a:t>
            </a:r>
            <a:r>
              <a:rPr lang="zh-CN" altLang="en-US" dirty="0"/>
              <a:t>概述</a:t>
            </a:r>
          </a:p>
        </p:txBody>
      </p:sp>
      <p:sp>
        <p:nvSpPr>
          <p:cNvPr id="67590" name="Rectangle 3">
            <a:extLst>
              <a:ext uri="{FF2B5EF4-FFF2-40B4-BE49-F238E27FC236}">
                <a16:creationId xmlns:a16="http://schemas.microsoft.com/office/drawing/2014/main" id="{BCA57498-90FF-4071-8246-06C8DDCADC37}"/>
              </a:ext>
            </a:extLst>
          </p:cNvPr>
          <p:cNvSpPr>
            <a:spLocks noGrp="1" noChangeArrowheads="1"/>
          </p:cNvSpPr>
          <p:nvPr>
            <p:ph type="body" idx="1"/>
          </p:nvPr>
        </p:nvSpPr>
        <p:spPr>
          <a:xfrm>
            <a:off x="1182688" y="1524000"/>
            <a:ext cx="6818312" cy="4608513"/>
          </a:xfrm>
        </p:spPr>
        <p:txBody>
          <a:bodyPr/>
          <a:lstStyle/>
          <a:p>
            <a:pPr algn="just" eaLnBrk="1" hangingPunct="1">
              <a:lnSpc>
                <a:spcPct val="90000"/>
              </a:lnSpc>
            </a:pPr>
            <a:r>
              <a:rPr lang="en-US" altLang="zh-CN">
                <a:solidFill>
                  <a:srgbClr val="000000"/>
                </a:solidFill>
              </a:rPr>
              <a:t>Linux</a:t>
            </a:r>
            <a:r>
              <a:rPr lang="zh-CN" altLang="en-US">
                <a:solidFill>
                  <a:srgbClr val="000000"/>
                </a:solidFill>
                <a:latin typeface="Times New Roman" panose="02020603050405020304" pitchFamily="18" charset="0"/>
              </a:rPr>
              <a:t>操作系统的发展过程</a:t>
            </a:r>
          </a:p>
          <a:p>
            <a:pPr algn="just" eaLnBrk="1" hangingPunct="1">
              <a:lnSpc>
                <a:spcPct val="90000"/>
              </a:lnSpc>
            </a:pPr>
            <a:r>
              <a:rPr lang="en-US" altLang="zh-CN">
                <a:solidFill>
                  <a:srgbClr val="000000"/>
                </a:solidFill>
              </a:rPr>
              <a:t>Linux</a:t>
            </a:r>
            <a:r>
              <a:rPr lang="zh-CN" altLang="en-US">
                <a:solidFill>
                  <a:srgbClr val="000000"/>
                </a:solidFill>
                <a:latin typeface="Times New Roman" panose="02020603050405020304" pitchFamily="18" charset="0"/>
              </a:rPr>
              <a:t>操作系统的特点</a:t>
            </a:r>
          </a:p>
          <a:p>
            <a:pPr lvl="1" algn="just" eaLnBrk="1" hangingPunct="1">
              <a:lnSpc>
                <a:spcPct val="90000"/>
              </a:lnSpc>
            </a:pPr>
            <a:r>
              <a:rPr lang="zh-CN" altLang="en-US">
                <a:solidFill>
                  <a:srgbClr val="000000"/>
                </a:solidFill>
                <a:latin typeface="宋体" panose="02010600030101010101" pitchFamily="2" charset="-122"/>
              </a:rPr>
              <a:t>一个多用户、多任务的操作系统</a:t>
            </a:r>
            <a:endParaRPr lang="zh-CN" altLang="en-US"/>
          </a:p>
          <a:p>
            <a:pPr lvl="1" algn="just" eaLnBrk="1" hangingPunct="1">
              <a:lnSpc>
                <a:spcPct val="90000"/>
              </a:lnSpc>
            </a:pPr>
            <a:r>
              <a:rPr lang="zh-CN" altLang="en-US">
                <a:solidFill>
                  <a:srgbClr val="000000"/>
                </a:solidFill>
                <a:latin typeface="宋体" panose="02010600030101010101" pitchFamily="2" charset="-122"/>
              </a:rPr>
              <a:t>支持多种文件系统</a:t>
            </a:r>
            <a:endParaRPr lang="zh-CN" altLang="en-US"/>
          </a:p>
          <a:p>
            <a:pPr lvl="1" algn="just" eaLnBrk="1" hangingPunct="1">
              <a:lnSpc>
                <a:spcPct val="90000"/>
              </a:lnSpc>
            </a:pPr>
            <a:r>
              <a:rPr lang="zh-CN" altLang="en-US">
                <a:solidFill>
                  <a:srgbClr val="000000"/>
                </a:solidFill>
                <a:latin typeface="宋体" panose="02010600030101010101" pitchFamily="2" charset="-122"/>
              </a:rPr>
              <a:t>合符</a:t>
            </a:r>
            <a:r>
              <a:rPr lang="en-US" altLang="zh-CN">
                <a:solidFill>
                  <a:srgbClr val="000000"/>
                </a:solidFill>
              </a:rPr>
              <a:t>POSIX 1003.1</a:t>
            </a:r>
            <a:r>
              <a:rPr lang="zh-CN" altLang="en-US">
                <a:solidFill>
                  <a:srgbClr val="000000"/>
                </a:solidFill>
                <a:latin typeface="宋体" panose="02010600030101010101" pitchFamily="2" charset="-122"/>
              </a:rPr>
              <a:t>标准</a:t>
            </a:r>
            <a:endParaRPr lang="zh-CN" altLang="en-US"/>
          </a:p>
          <a:p>
            <a:pPr lvl="1" algn="just" eaLnBrk="1" hangingPunct="1">
              <a:lnSpc>
                <a:spcPct val="90000"/>
              </a:lnSpc>
            </a:pPr>
            <a:r>
              <a:rPr lang="zh-CN" altLang="en-US">
                <a:solidFill>
                  <a:srgbClr val="000000"/>
                </a:solidFill>
                <a:latin typeface="宋体" panose="02010600030101010101" pitchFamily="2" charset="-122"/>
              </a:rPr>
              <a:t>具有较好的可移植性</a:t>
            </a:r>
            <a:endParaRPr lang="zh-CN" altLang="en-US"/>
          </a:p>
          <a:p>
            <a:pPr lvl="1" algn="just" eaLnBrk="1" hangingPunct="1">
              <a:lnSpc>
                <a:spcPct val="90000"/>
              </a:lnSpc>
            </a:pPr>
            <a:r>
              <a:rPr lang="zh-CN" altLang="en-US">
                <a:solidFill>
                  <a:srgbClr val="000000"/>
                </a:solidFill>
                <a:latin typeface="宋体" panose="02010600030101010101" pitchFamily="2" charset="-122"/>
              </a:rPr>
              <a:t>支持多平台和多处理器</a:t>
            </a:r>
            <a:endParaRPr lang="zh-CN" altLang="en-US"/>
          </a:p>
          <a:p>
            <a:pPr lvl="1" algn="just" eaLnBrk="1" hangingPunct="1">
              <a:lnSpc>
                <a:spcPct val="90000"/>
              </a:lnSpc>
            </a:pPr>
            <a:r>
              <a:rPr lang="zh-CN" altLang="en-US">
                <a:solidFill>
                  <a:srgbClr val="000000"/>
                </a:solidFill>
                <a:latin typeface="宋体" panose="02010600030101010101" pitchFamily="2" charset="-122"/>
              </a:rPr>
              <a:t>全面支持</a:t>
            </a:r>
            <a:r>
              <a:rPr lang="en-US" altLang="zh-CN">
                <a:solidFill>
                  <a:srgbClr val="000000"/>
                </a:solidFill>
              </a:rPr>
              <a:t>TCP/IP</a:t>
            </a:r>
            <a:r>
              <a:rPr lang="zh-CN" altLang="en-US">
                <a:solidFill>
                  <a:srgbClr val="000000"/>
                </a:solidFill>
                <a:latin typeface="宋体" panose="02010600030101010101" pitchFamily="2" charset="-122"/>
              </a:rPr>
              <a:t>网络协议</a:t>
            </a:r>
            <a:endParaRPr lang="zh-CN"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3" name="Rectangle 3">
            <a:extLst>
              <a:ext uri="{FF2B5EF4-FFF2-40B4-BE49-F238E27FC236}">
                <a16:creationId xmlns:a16="http://schemas.microsoft.com/office/drawing/2014/main" id="{244CB61F-DE9B-4CA5-B5CC-B0D852F88CBD}"/>
              </a:ext>
            </a:extLst>
          </p:cNvPr>
          <p:cNvSpPr>
            <a:spLocks noGrp="1" noChangeArrowheads="1"/>
          </p:cNvSpPr>
          <p:nvPr>
            <p:ph type="body" idx="1"/>
          </p:nvPr>
        </p:nvSpPr>
        <p:spPr/>
        <p:txBody>
          <a:bodyPr/>
          <a:lstStyle/>
          <a:p>
            <a:pPr eaLnBrk="1" hangingPunct="1"/>
            <a:r>
              <a:rPr lang="en-US" altLang="zh-CN"/>
              <a:t>Linux</a:t>
            </a:r>
            <a:r>
              <a:rPr lang="zh-CN" altLang="en-US"/>
              <a:t>的体系结构</a:t>
            </a:r>
          </a:p>
        </p:txBody>
      </p:sp>
      <p:sp>
        <p:nvSpPr>
          <p:cNvPr id="68614" name="Oval 5">
            <a:extLst>
              <a:ext uri="{FF2B5EF4-FFF2-40B4-BE49-F238E27FC236}">
                <a16:creationId xmlns:a16="http://schemas.microsoft.com/office/drawing/2014/main" id="{7651C1B4-2A1A-48A1-9E6F-491B495000E3}"/>
              </a:ext>
            </a:extLst>
          </p:cNvPr>
          <p:cNvSpPr>
            <a:spLocks noChangeArrowheads="1"/>
          </p:cNvSpPr>
          <p:nvPr/>
        </p:nvSpPr>
        <p:spPr bwMode="auto">
          <a:xfrm>
            <a:off x="2184400" y="2057400"/>
            <a:ext cx="5054600" cy="3959225"/>
          </a:xfrm>
          <a:prstGeom prst="ellipse">
            <a:avLst/>
          </a:prstGeom>
          <a:solidFill>
            <a:srgbClr val="99CC00"/>
          </a:solidFill>
          <a:ln w="9525">
            <a:solidFill>
              <a:srgbClr val="333333"/>
            </a:solidFill>
            <a:round/>
            <a:headEnd/>
            <a:tailEnd/>
          </a:ln>
        </p:spPr>
        <p:txBody>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FontTx/>
              <a:buNone/>
            </a:pPr>
            <a:endParaRPr lang="zh-CN" altLang="en-US" sz="2400" b="0"/>
          </a:p>
        </p:txBody>
      </p:sp>
      <p:sp>
        <p:nvSpPr>
          <p:cNvPr id="68615" name="Oval 6">
            <a:extLst>
              <a:ext uri="{FF2B5EF4-FFF2-40B4-BE49-F238E27FC236}">
                <a16:creationId xmlns:a16="http://schemas.microsoft.com/office/drawing/2014/main" id="{F8FBBC79-B0F9-4791-B49F-5BA6D1498148}"/>
              </a:ext>
            </a:extLst>
          </p:cNvPr>
          <p:cNvSpPr>
            <a:spLocks noChangeArrowheads="1"/>
          </p:cNvSpPr>
          <p:nvPr/>
        </p:nvSpPr>
        <p:spPr bwMode="auto">
          <a:xfrm>
            <a:off x="2543175" y="2809875"/>
            <a:ext cx="4281488" cy="2990850"/>
          </a:xfrm>
          <a:prstGeom prst="ellipse">
            <a:avLst/>
          </a:prstGeom>
          <a:solidFill>
            <a:srgbClr val="66CCFF"/>
          </a:solidFill>
          <a:ln w="9525">
            <a:solidFill>
              <a:srgbClr val="000000"/>
            </a:solidFill>
            <a:round/>
            <a:headEnd/>
            <a:tailEnd/>
          </a:ln>
        </p:spPr>
        <p:txBody>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FontTx/>
              <a:buNone/>
            </a:pPr>
            <a:endParaRPr lang="zh-CN" altLang="en-US" sz="2400" b="0"/>
          </a:p>
        </p:txBody>
      </p:sp>
      <p:sp>
        <p:nvSpPr>
          <p:cNvPr id="68616" name="Oval 7">
            <a:extLst>
              <a:ext uri="{FF2B5EF4-FFF2-40B4-BE49-F238E27FC236}">
                <a16:creationId xmlns:a16="http://schemas.microsoft.com/office/drawing/2014/main" id="{EF50DFA1-FED0-43C2-A2B3-0F82BCAEDD9E}"/>
              </a:ext>
            </a:extLst>
          </p:cNvPr>
          <p:cNvSpPr>
            <a:spLocks noChangeArrowheads="1"/>
          </p:cNvSpPr>
          <p:nvPr/>
        </p:nvSpPr>
        <p:spPr bwMode="auto">
          <a:xfrm>
            <a:off x="3617913" y="3698875"/>
            <a:ext cx="1809750" cy="1620838"/>
          </a:xfrm>
          <a:prstGeom prst="ellipse">
            <a:avLst/>
          </a:prstGeom>
          <a:solidFill>
            <a:srgbClr val="CCCCFF"/>
          </a:solidFill>
          <a:ln w="9525">
            <a:solidFill>
              <a:srgbClr val="000000"/>
            </a:solidFill>
            <a:round/>
            <a:headEnd/>
            <a:tailEnd/>
          </a:ln>
        </p:spPr>
        <p:txBody>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FontTx/>
              <a:buNone/>
            </a:pPr>
            <a:endParaRPr lang="zh-CN" altLang="en-US" sz="2400" b="0"/>
          </a:p>
        </p:txBody>
      </p:sp>
      <p:sp>
        <p:nvSpPr>
          <p:cNvPr id="68617" name="Oval 8">
            <a:extLst>
              <a:ext uri="{FF2B5EF4-FFF2-40B4-BE49-F238E27FC236}">
                <a16:creationId xmlns:a16="http://schemas.microsoft.com/office/drawing/2014/main" id="{3F5E2C95-EDA5-421D-A5CE-D50AF5118132}"/>
              </a:ext>
            </a:extLst>
          </p:cNvPr>
          <p:cNvSpPr>
            <a:spLocks noChangeArrowheads="1"/>
          </p:cNvSpPr>
          <p:nvPr/>
        </p:nvSpPr>
        <p:spPr bwMode="auto">
          <a:xfrm>
            <a:off x="3862388" y="4330700"/>
            <a:ext cx="1358900" cy="722313"/>
          </a:xfrm>
          <a:prstGeom prst="ellipse">
            <a:avLst/>
          </a:prstGeom>
          <a:solidFill>
            <a:srgbClr val="FFFFFF"/>
          </a:solidFill>
          <a:ln w="9525">
            <a:solidFill>
              <a:srgbClr val="000000"/>
            </a:solidFill>
            <a:round/>
            <a:headEnd/>
            <a:tailEnd/>
          </a:ln>
        </p:spPr>
        <p:txBody>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FontTx/>
              <a:buNone/>
            </a:pPr>
            <a:endParaRPr lang="zh-CN" altLang="en-US" sz="2400" b="0"/>
          </a:p>
        </p:txBody>
      </p:sp>
      <p:sp>
        <p:nvSpPr>
          <p:cNvPr id="68618" name="Text Box 9">
            <a:extLst>
              <a:ext uri="{FF2B5EF4-FFF2-40B4-BE49-F238E27FC236}">
                <a16:creationId xmlns:a16="http://schemas.microsoft.com/office/drawing/2014/main" id="{25262DC9-AF7A-43A8-949F-881D7F15B0FE}"/>
              </a:ext>
            </a:extLst>
          </p:cNvPr>
          <p:cNvSpPr txBox="1">
            <a:spLocks noChangeArrowheads="1"/>
          </p:cNvSpPr>
          <p:nvPr/>
        </p:nvSpPr>
        <p:spPr bwMode="auto">
          <a:xfrm>
            <a:off x="2971800" y="3352800"/>
            <a:ext cx="622300" cy="226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FontTx/>
              <a:buNone/>
            </a:pPr>
            <a:r>
              <a:rPr kumimoji="0" lang="zh-CN" altLang="en-US" sz="2400" b="0">
                <a:solidFill>
                  <a:srgbClr val="FF0000"/>
                </a:solidFill>
                <a:latin typeface="Times New Roman" panose="02020603050405020304" pitchFamily="18" charset="0"/>
                <a:ea typeface="黑体" panose="02010609060101010101" pitchFamily="49" charset="-122"/>
              </a:rPr>
              <a:t>实用程序 </a:t>
            </a:r>
            <a:r>
              <a:rPr kumimoji="0" lang="zh-CN" altLang="en-US" sz="1000">
                <a:solidFill>
                  <a:srgbClr val="FF0000"/>
                </a:solidFill>
                <a:latin typeface="Times New Roman" panose="02020603050405020304" pitchFamily="18" charset="0"/>
                <a:ea typeface="黑体" panose="02010609060101010101" pitchFamily="49" charset="-122"/>
              </a:rPr>
              <a:t>  </a:t>
            </a:r>
          </a:p>
        </p:txBody>
      </p:sp>
      <p:sp>
        <p:nvSpPr>
          <p:cNvPr id="68619" name="Text Box 10">
            <a:extLst>
              <a:ext uri="{FF2B5EF4-FFF2-40B4-BE49-F238E27FC236}">
                <a16:creationId xmlns:a16="http://schemas.microsoft.com/office/drawing/2014/main" id="{ADEFC62E-231A-498D-80D8-3034E3AFA7D8}"/>
              </a:ext>
            </a:extLst>
          </p:cNvPr>
          <p:cNvSpPr txBox="1">
            <a:spLocks noChangeArrowheads="1"/>
          </p:cNvSpPr>
          <p:nvPr/>
        </p:nvSpPr>
        <p:spPr bwMode="auto">
          <a:xfrm>
            <a:off x="3768725" y="2117725"/>
            <a:ext cx="1471613"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FontTx/>
              <a:buNone/>
            </a:pPr>
            <a:r>
              <a:rPr kumimoji="0" lang="zh-CN" altLang="en-US" sz="2400" b="0">
                <a:solidFill>
                  <a:srgbClr val="0000FF"/>
                </a:solidFill>
                <a:latin typeface="Times New Roman" panose="02020603050405020304" pitchFamily="18" charset="0"/>
                <a:ea typeface="黑体" panose="02010609060101010101" pitchFamily="49" charset="-122"/>
              </a:rPr>
              <a:t>用户程序</a:t>
            </a:r>
            <a:r>
              <a:rPr kumimoji="0" lang="zh-CN" altLang="en-US" sz="1000">
                <a:solidFill>
                  <a:srgbClr val="0000FF"/>
                </a:solidFill>
                <a:latin typeface="Times New Roman" panose="02020603050405020304" pitchFamily="18" charset="0"/>
                <a:ea typeface="黑体" panose="02010609060101010101" pitchFamily="49" charset="-122"/>
              </a:rPr>
              <a:t>   </a:t>
            </a:r>
          </a:p>
        </p:txBody>
      </p:sp>
      <p:sp>
        <p:nvSpPr>
          <p:cNvPr id="68620" name="Text Box 11">
            <a:extLst>
              <a:ext uri="{FF2B5EF4-FFF2-40B4-BE49-F238E27FC236}">
                <a16:creationId xmlns:a16="http://schemas.microsoft.com/office/drawing/2014/main" id="{ABF8F7EC-B96E-4E3D-B8E1-02939C401B19}"/>
              </a:ext>
            </a:extLst>
          </p:cNvPr>
          <p:cNvSpPr txBox="1">
            <a:spLocks noChangeArrowheads="1"/>
          </p:cNvSpPr>
          <p:nvPr/>
        </p:nvSpPr>
        <p:spPr bwMode="auto">
          <a:xfrm>
            <a:off x="4221163" y="2860675"/>
            <a:ext cx="1225550"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FontTx/>
              <a:buNone/>
            </a:pPr>
            <a:r>
              <a:rPr kumimoji="0" lang="en-US" altLang="zh-CN" sz="2400">
                <a:solidFill>
                  <a:srgbClr val="3366FF"/>
                </a:solidFill>
                <a:latin typeface="黑体" panose="02010609060101010101" pitchFamily="49" charset="-122"/>
              </a:rPr>
              <a:t>shell  </a:t>
            </a:r>
            <a:r>
              <a:rPr kumimoji="0" lang="en-US" altLang="zh-CN" sz="1200">
                <a:solidFill>
                  <a:srgbClr val="3366FF"/>
                </a:solidFill>
                <a:latin typeface="黑体" panose="02010609060101010101" pitchFamily="49" charset="-122"/>
              </a:rPr>
              <a:t> </a:t>
            </a:r>
          </a:p>
        </p:txBody>
      </p:sp>
      <p:sp>
        <p:nvSpPr>
          <p:cNvPr id="68621" name="Text Box 12">
            <a:extLst>
              <a:ext uri="{FF2B5EF4-FFF2-40B4-BE49-F238E27FC236}">
                <a16:creationId xmlns:a16="http://schemas.microsoft.com/office/drawing/2014/main" id="{F9505AE2-CEAC-459F-A6E2-B93D38EFE3D1}"/>
              </a:ext>
            </a:extLst>
          </p:cNvPr>
          <p:cNvSpPr txBox="1">
            <a:spLocks noChangeArrowheads="1"/>
          </p:cNvSpPr>
          <p:nvPr/>
        </p:nvSpPr>
        <p:spPr bwMode="auto">
          <a:xfrm>
            <a:off x="4038600" y="3810000"/>
            <a:ext cx="925513"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FontTx/>
              <a:buNone/>
            </a:pPr>
            <a:r>
              <a:rPr kumimoji="0" lang="zh-CN" altLang="en-US" sz="2000">
                <a:solidFill>
                  <a:srgbClr val="FF00FF"/>
                </a:solidFill>
                <a:latin typeface="Times New Roman" panose="02020603050405020304" pitchFamily="18" charset="0"/>
                <a:ea typeface="黑体" panose="02010609060101010101" pitchFamily="49" charset="-122"/>
              </a:rPr>
              <a:t>内核</a:t>
            </a:r>
            <a:r>
              <a:rPr kumimoji="0" lang="zh-CN" altLang="en-US" sz="1000">
                <a:solidFill>
                  <a:srgbClr val="FF00FF"/>
                </a:solidFill>
                <a:latin typeface="Times New Roman" panose="02020603050405020304" pitchFamily="18" charset="0"/>
                <a:ea typeface="黑体" panose="02010609060101010101" pitchFamily="49" charset="-122"/>
              </a:rPr>
              <a:t>     </a:t>
            </a:r>
          </a:p>
        </p:txBody>
      </p:sp>
      <p:sp>
        <p:nvSpPr>
          <p:cNvPr id="68622" name="Text Box 13">
            <a:extLst>
              <a:ext uri="{FF2B5EF4-FFF2-40B4-BE49-F238E27FC236}">
                <a16:creationId xmlns:a16="http://schemas.microsoft.com/office/drawing/2014/main" id="{8BC5F04E-B42D-497D-BCD8-EF4FB83AAF23}"/>
              </a:ext>
            </a:extLst>
          </p:cNvPr>
          <p:cNvSpPr txBox="1">
            <a:spLocks noChangeArrowheads="1"/>
          </p:cNvSpPr>
          <p:nvPr/>
        </p:nvSpPr>
        <p:spPr bwMode="auto">
          <a:xfrm>
            <a:off x="4114800" y="4495800"/>
            <a:ext cx="942975"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FontTx/>
              <a:buNone/>
            </a:pPr>
            <a:r>
              <a:rPr kumimoji="0" lang="zh-CN" altLang="en-US" sz="1800" b="0">
                <a:latin typeface="Times New Roman" panose="02020603050405020304" pitchFamily="18" charset="0"/>
                <a:ea typeface="黑体" panose="02010609060101010101" pitchFamily="49" charset="-122"/>
              </a:rPr>
              <a:t>硬件</a:t>
            </a:r>
            <a:r>
              <a:rPr kumimoji="0" lang="zh-CN" altLang="en-US" sz="1800">
                <a:latin typeface="Times New Roman" panose="02020603050405020304" pitchFamily="18" charset="0"/>
                <a:ea typeface="黑体" panose="02010609060101010101" pitchFamily="49" charset="-122"/>
              </a:rPr>
              <a:t>   </a:t>
            </a:r>
            <a:r>
              <a:rPr kumimoji="0" lang="zh-CN" altLang="en-US" sz="1000">
                <a:latin typeface="Times New Roman" panose="02020603050405020304" pitchFamily="18" charset="0"/>
                <a:ea typeface="黑体" panose="02010609060101010101" pitchFamily="49" charset="-122"/>
              </a:rPr>
              <a:t>  </a:t>
            </a:r>
          </a:p>
        </p:txBody>
      </p:sp>
      <p:sp>
        <p:nvSpPr>
          <p:cNvPr id="68623" name="Text Box 14">
            <a:extLst>
              <a:ext uri="{FF2B5EF4-FFF2-40B4-BE49-F238E27FC236}">
                <a16:creationId xmlns:a16="http://schemas.microsoft.com/office/drawing/2014/main" id="{D5EA23B4-8F77-4207-9F1A-80C117F7F2C5}"/>
              </a:ext>
            </a:extLst>
          </p:cNvPr>
          <p:cNvSpPr txBox="1">
            <a:spLocks noChangeArrowheads="1"/>
          </p:cNvSpPr>
          <p:nvPr/>
        </p:nvSpPr>
        <p:spPr bwMode="auto">
          <a:xfrm>
            <a:off x="5711825" y="3400425"/>
            <a:ext cx="622300"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FontTx/>
              <a:buNone/>
            </a:pPr>
            <a:r>
              <a:rPr kumimoji="0" lang="zh-CN" altLang="en-US" sz="2400" b="0">
                <a:solidFill>
                  <a:srgbClr val="FF0000"/>
                </a:solidFill>
                <a:latin typeface="Times New Roman" panose="02020603050405020304" pitchFamily="18" charset="0"/>
                <a:ea typeface="黑体" panose="02010609060101010101" pitchFamily="49" charset="-122"/>
              </a:rPr>
              <a:t>库程序</a:t>
            </a:r>
            <a:r>
              <a:rPr kumimoji="0" lang="zh-CN" altLang="en-US" sz="1000">
                <a:solidFill>
                  <a:srgbClr val="FF0000"/>
                </a:solidFill>
                <a:latin typeface="Times New Roman" panose="02020603050405020304" pitchFamily="18" charset="0"/>
                <a:ea typeface="黑体" panose="02010609060101010101" pitchFamily="49" charset="-122"/>
              </a:rPr>
              <a:t>   </a:t>
            </a:r>
          </a:p>
        </p:txBody>
      </p:sp>
      <p:sp>
        <p:nvSpPr>
          <p:cNvPr id="68624" name="Text Box 15">
            <a:extLst>
              <a:ext uri="{FF2B5EF4-FFF2-40B4-BE49-F238E27FC236}">
                <a16:creationId xmlns:a16="http://schemas.microsoft.com/office/drawing/2014/main" id="{F8C3AD0D-4802-428C-A61D-7EF5E04D5956}"/>
              </a:ext>
            </a:extLst>
          </p:cNvPr>
          <p:cNvSpPr txBox="1">
            <a:spLocks noChangeArrowheads="1"/>
          </p:cNvSpPr>
          <p:nvPr/>
        </p:nvSpPr>
        <p:spPr bwMode="auto">
          <a:xfrm>
            <a:off x="3297238" y="6208713"/>
            <a:ext cx="34131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FontTx/>
              <a:buNone/>
            </a:pPr>
            <a:r>
              <a:rPr kumimoji="0" lang="en-US" altLang="zh-CN" sz="2000" b="0">
                <a:latin typeface="黑体" panose="02010609060101010101" pitchFamily="49" charset="-122"/>
                <a:ea typeface="黑体" panose="02010609060101010101" pitchFamily="49" charset="-122"/>
              </a:rPr>
              <a:t>Linux</a:t>
            </a:r>
            <a:r>
              <a:rPr kumimoji="0" lang="zh-CN" altLang="en-US" sz="2000" b="0">
                <a:latin typeface="黑体" panose="02010609060101010101" pitchFamily="49" charset="-122"/>
                <a:ea typeface="黑体" panose="02010609060101010101" pitchFamily="49" charset="-122"/>
              </a:rPr>
              <a:t>系统结构图</a:t>
            </a:r>
            <a:r>
              <a:rPr kumimoji="0" lang="zh-CN" altLang="en-US" sz="1000">
                <a:latin typeface="黑体" panose="02010609060101010101" pitchFamily="49" charset="-122"/>
                <a:ea typeface="黑体" panose="02010609060101010101" pitchFamily="49" charset="-122"/>
              </a:rPr>
              <a:t>    </a:t>
            </a:r>
          </a:p>
        </p:txBody>
      </p:sp>
      <p:sp>
        <p:nvSpPr>
          <p:cNvPr id="18" name="Rectangle 2">
            <a:extLst>
              <a:ext uri="{FF2B5EF4-FFF2-40B4-BE49-F238E27FC236}">
                <a16:creationId xmlns:a16="http://schemas.microsoft.com/office/drawing/2014/main" id="{86710298-B0E8-4195-9E05-4B7380990BC8}"/>
              </a:ext>
            </a:extLst>
          </p:cNvPr>
          <p:cNvSpPr>
            <a:spLocks noGrp="1" noChangeArrowheads="1"/>
          </p:cNvSpPr>
          <p:nvPr>
            <p:ph type="title"/>
          </p:nvPr>
        </p:nvSpPr>
        <p:spPr>
          <a:xfrm>
            <a:off x="675481" y="211138"/>
            <a:ext cx="7793037" cy="601662"/>
          </a:xfrm>
        </p:spPr>
        <p:txBody>
          <a:bodyPr/>
          <a:lstStyle/>
          <a:p>
            <a:pPr eaLnBrk="1" hangingPunct="1"/>
            <a:r>
              <a:rPr lang="en-US" altLang="zh-CN" dirty="0"/>
              <a:t>1.6     Linux </a:t>
            </a:r>
            <a:r>
              <a:rPr lang="zh-CN" altLang="en-US" dirty="0"/>
              <a:t>概述</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634" name="Title 1">
            <a:extLst>
              <a:ext uri="{FF2B5EF4-FFF2-40B4-BE49-F238E27FC236}">
                <a16:creationId xmlns:a16="http://schemas.microsoft.com/office/drawing/2014/main" id="{55CEE121-08D5-4EA2-BC48-CDE393D17F20}"/>
              </a:ext>
            </a:extLst>
          </p:cNvPr>
          <p:cNvSpPr>
            <a:spLocks noGrp="1" noChangeArrowheads="1"/>
          </p:cNvSpPr>
          <p:nvPr>
            <p:ph type="title"/>
          </p:nvPr>
        </p:nvSpPr>
        <p:spPr>
          <a:xfrm>
            <a:off x="609601" y="303213"/>
            <a:ext cx="8382000" cy="609600"/>
          </a:xfrm>
        </p:spPr>
        <p:txBody>
          <a:bodyPr/>
          <a:lstStyle/>
          <a:p>
            <a:r>
              <a:rPr lang="en-US" altLang="zh-CN" sz="3600" dirty="0">
                <a:ea typeface="宋体" panose="02010600030101010101" pitchFamily="2" charset="-122"/>
              </a:rPr>
              <a:t>LINUX Kernel Components</a:t>
            </a:r>
            <a:endParaRPr lang="he-IL" altLang="zh-CN" sz="3600" dirty="0"/>
          </a:p>
        </p:txBody>
      </p:sp>
      <p:pic>
        <p:nvPicPr>
          <p:cNvPr id="69635" name="Picture 2">
            <a:extLst>
              <a:ext uri="{FF2B5EF4-FFF2-40B4-BE49-F238E27FC236}">
                <a16:creationId xmlns:a16="http://schemas.microsoft.com/office/drawing/2014/main" id="{C307633A-31C5-470D-9AC8-6290EF298B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1" y="1249680"/>
            <a:ext cx="8451606" cy="5305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85" name="Rectangle 3">
            <a:extLst>
              <a:ext uri="{FF2B5EF4-FFF2-40B4-BE49-F238E27FC236}">
                <a16:creationId xmlns:a16="http://schemas.microsoft.com/office/drawing/2014/main" id="{93BE4777-4BEA-4C4A-BAE6-B8BB0946E9E1}"/>
              </a:ext>
            </a:extLst>
          </p:cNvPr>
          <p:cNvSpPr>
            <a:spLocks noGrp="1" noChangeArrowheads="1"/>
          </p:cNvSpPr>
          <p:nvPr>
            <p:ph type="body" idx="1"/>
          </p:nvPr>
        </p:nvSpPr>
        <p:spPr>
          <a:xfrm>
            <a:off x="1182688" y="1452880"/>
            <a:ext cx="7046912" cy="4679633"/>
          </a:xfrm>
        </p:spPr>
        <p:txBody>
          <a:bodyPr/>
          <a:lstStyle/>
          <a:p>
            <a:pPr eaLnBrk="1" hangingPunct="1"/>
            <a:r>
              <a:rPr lang="en-US" altLang="zh-CN" dirty="0"/>
              <a:t>Linux</a:t>
            </a:r>
            <a:r>
              <a:rPr lang="zh-CN" altLang="en-US" dirty="0"/>
              <a:t>内核</a:t>
            </a:r>
          </a:p>
        </p:txBody>
      </p:sp>
      <p:grpSp>
        <p:nvGrpSpPr>
          <p:cNvPr id="71686" name="Group 4">
            <a:extLst>
              <a:ext uri="{FF2B5EF4-FFF2-40B4-BE49-F238E27FC236}">
                <a16:creationId xmlns:a16="http://schemas.microsoft.com/office/drawing/2014/main" id="{12EF54AC-3798-4FF1-BDF7-C9F0208D78DA}"/>
              </a:ext>
            </a:extLst>
          </p:cNvPr>
          <p:cNvGrpSpPr>
            <a:grpSpLocks/>
          </p:cNvGrpSpPr>
          <p:nvPr/>
        </p:nvGrpSpPr>
        <p:grpSpPr bwMode="auto">
          <a:xfrm>
            <a:off x="1066800" y="2255520"/>
            <a:ext cx="6797040" cy="3994468"/>
            <a:chOff x="2136" y="2337"/>
            <a:chExt cx="6897" cy="5306"/>
          </a:xfrm>
        </p:grpSpPr>
        <p:grpSp>
          <p:nvGrpSpPr>
            <p:cNvPr id="71688" name="Group 5">
              <a:extLst>
                <a:ext uri="{FF2B5EF4-FFF2-40B4-BE49-F238E27FC236}">
                  <a16:creationId xmlns:a16="http://schemas.microsoft.com/office/drawing/2014/main" id="{2256E075-D84D-49BD-A149-BD6583FBE72E}"/>
                </a:ext>
              </a:extLst>
            </p:cNvPr>
            <p:cNvGrpSpPr>
              <a:grpSpLocks/>
            </p:cNvGrpSpPr>
            <p:nvPr/>
          </p:nvGrpSpPr>
          <p:grpSpPr bwMode="auto">
            <a:xfrm>
              <a:off x="4893" y="4098"/>
              <a:ext cx="1620" cy="780"/>
              <a:chOff x="4740" y="2790"/>
              <a:chExt cx="1620" cy="780"/>
            </a:xfrm>
          </p:grpSpPr>
          <p:sp>
            <p:nvSpPr>
              <p:cNvPr id="71717" name="Oval 6">
                <a:extLst>
                  <a:ext uri="{FF2B5EF4-FFF2-40B4-BE49-F238E27FC236}">
                    <a16:creationId xmlns:a16="http://schemas.microsoft.com/office/drawing/2014/main" id="{77901481-BC0A-4F22-BACF-BCD632CDA839}"/>
                  </a:ext>
                </a:extLst>
              </p:cNvPr>
              <p:cNvSpPr>
                <a:spLocks noChangeArrowheads="1"/>
              </p:cNvSpPr>
              <p:nvPr/>
            </p:nvSpPr>
            <p:spPr bwMode="auto">
              <a:xfrm>
                <a:off x="4740" y="2790"/>
                <a:ext cx="1620" cy="780"/>
              </a:xfrm>
              <a:prstGeom prst="ellipse">
                <a:avLst/>
              </a:prstGeom>
              <a:solidFill>
                <a:srgbClr val="CCFFCC"/>
              </a:solidFill>
              <a:ln w="50800" cmpd="thinThick">
                <a:solidFill>
                  <a:srgbClr val="000000"/>
                </a:solidFill>
                <a:round/>
                <a:headEnd/>
                <a:tailEnd/>
              </a:ln>
            </p:spPr>
            <p:txBody>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FontTx/>
                  <a:buNone/>
                </a:pPr>
                <a:endParaRPr lang="zh-CN" altLang="en-US" sz="2400" b="0"/>
              </a:p>
            </p:txBody>
          </p:sp>
          <p:sp>
            <p:nvSpPr>
              <p:cNvPr id="71718" name="Text Box 7">
                <a:extLst>
                  <a:ext uri="{FF2B5EF4-FFF2-40B4-BE49-F238E27FC236}">
                    <a16:creationId xmlns:a16="http://schemas.microsoft.com/office/drawing/2014/main" id="{F9E44560-6B46-424C-990F-7D772C24D893}"/>
                  </a:ext>
                </a:extLst>
              </p:cNvPr>
              <p:cNvSpPr txBox="1">
                <a:spLocks noChangeArrowheads="1"/>
              </p:cNvSpPr>
              <p:nvPr/>
            </p:nvSpPr>
            <p:spPr bwMode="auto">
              <a:xfrm>
                <a:off x="4875" y="2814"/>
                <a:ext cx="1410"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cmpd="thinThick">
                    <a:solidFill>
                      <a:srgbClr val="000000"/>
                    </a:solidFill>
                    <a:miter lim="800000"/>
                    <a:headEnd/>
                    <a:tailEnd/>
                  </a14:hiddenLine>
                </a:ext>
              </a:extLst>
            </p:spPr>
            <p:txBody>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r>
                  <a:rPr kumimoji="0" lang="zh-CN" altLang="en-US" sz="1600">
                    <a:latin typeface="Times New Roman" panose="02020603050405020304" pitchFamily="18" charset="0"/>
                  </a:rPr>
                  <a:t>进程调度    </a:t>
                </a:r>
              </a:p>
              <a:p>
                <a:pPr algn="ctr">
                  <a:spcBef>
                    <a:spcPct val="0"/>
                  </a:spcBef>
                  <a:buClrTx/>
                  <a:buFontTx/>
                  <a:buNone/>
                </a:pPr>
                <a:r>
                  <a:rPr kumimoji="0" lang="zh-CN" altLang="en-US" sz="1600">
                    <a:latin typeface="Times New Roman" panose="02020603050405020304" pitchFamily="18" charset="0"/>
                  </a:rPr>
                  <a:t>（</a:t>
                </a:r>
                <a:r>
                  <a:rPr kumimoji="0" lang="en-US" altLang="zh-CN" sz="1600">
                    <a:latin typeface="Times New Roman" panose="02020603050405020304" pitchFamily="18" charset="0"/>
                  </a:rPr>
                  <a:t>SCHED</a:t>
                </a:r>
                <a:r>
                  <a:rPr kumimoji="0" lang="zh-CN" altLang="en-US" sz="1600">
                    <a:latin typeface="Times New Roman" panose="02020603050405020304" pitchFamily="18" charset="0"/>
                  </a:rPr>
                  <a:t>）</a:t>
                </a:r>
                <a:r>
                  <a:rPr kumimoji="0" lang="zh-CN" altLang="en-US" sz="1000" b="0">
                    <a:latin typeface="Times New Roman" panose="02020603050405020304" pitchFamily="18" charset="0"/>
                  </a:rPr>
                  <a:t>   </a:t>
                </a:r>
              </a:p>
            </p:txBody>
          </p:sp>
        </p:grpSp>
        <p:grpSp>
          <p:nvGrpSpPr>
            <p:cNvPr id="71689" name="Group 8">
              <a:extLst>
                <a:ext uri="{FF2B5EF4-FFF2-40B4-BE49-F238E27FC236}">
                  <a16:creationId xmlns:a16="http://schemas.microsoft.com/office/drawing/2014/main" id="{DBF24707-684C-40BA-A8D7-DCA3F22F9C71}"/>
                </a:ext>
              </a:extLst>
            </p:cNvPr>
            <p:cNvGrpSpPr>
              <a:grpSpLocks/>
            </p:cNvGrpSpPr>
            <p:nvPr/>
          </p:nvGrpSpPr>
          <p:grpSpPr bwMode="auto">
            <a:xfrm>
              <a:off x="2136" y="3693"/>
              <a:ext cx="1965" cy="1476"/>
              <a:chOff x="2136" y="3693"/>
              <a:chExt cx="1965" cy="1476"/>
            </a:xfrm>
          </p:grpSpPr>
          <p:sp>
            <p:nvSpPr>
              <p:cNvPr id="71713" name="AutoShape 9">
                <a:extLst>
                  <a:ext uri="{FF2B5EF4-FFF2-40B4-BE49-F238E27FC236}">
                    <a16:creationId xmlns:a16="http://schemas.microsoft.com/office/drawing/2014/main" id="{974A2376-9802-4AFF-A45D-E27F76FFA017}"/>
                  </a:ext>
                </a:extLst>
              </p:cNvPr>
              <p:cNvSpPr>
                <a:spLocks noChangeArrowheads="1"/>
              </p:cNvSpPr>
              <p:nvPr/>
            </p:nvSpPr>
            <p:spPr bwMode="auto">
              <a:xfrm>
                <a:off x="2136" y="3693"/>
                <a:ext cx="1965" cy="1476"/>
              </a:xfrm>
              <a:prstGeom prst="flowChartAlternateProcess">
                <a:avLst/>
              </a:prstGeom>
              <a:solidFill>
                <a:srgbClr val="CCFFCC"/>
              </a:solidFill>
              <a:ln w="57150" cmpd="thinThick">
                <a:solidFill>
                  <a:srgbClr val="000000"/>
                </a:solidFill>
                <a:miter lim="800000"/>
                <a:headEnd/>
                <a:tailEnd/>
              </a:ln>
            </p:spPr>
            <p:txBody>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FontTx/>
                  <a:buNone/>
                </a:pPr>
                <a:endParaRPr lang="zh-CN" altLang="en-US" sz="2400" b="0"/>
              </a:p>
            </p:txBody>
          </p:sp>
          <p:sp>
            <p:nvSpPr>
              <p:cNvPr id="71714" name="Text Box 10">
                <a:extLst>
                  <a:ext uri="{FF2B5EF4-FFF2-40B4-BE49-F238E27FC236}">
                    <a16:creationId xmlns:a16="http://schemas.microsoft.com/office/drawing/2014/main" id="{3245F52C-1458-4D7E-A7F6-ACBD8B6FC0E6}"/>
                  </a:ext>
                </a:extLst>
              </p:cNvPr>
              <p:cNvSpPr txBox="1">
                <a:spLocks noChangeArrowheads="1"/>
              </p:cNvSpPr>
              <p:nvPr/>
            </p:nvSpPr>
            <p:spPr bwMode="auto">
              <a:xfrm>
                <a:off x="2361" y="3753"/>
                <a:ext cx="1605" cy="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FontTx/>
                  <a:buNone/>
                </a:pPr>
                <a:r>
                  <a:rPr kumimoji="0" lang="zh-CN" altLang="en-US" sz="1800">
                    <a:latin typeface="黑体" panose="02010609060101010101" pitchFamily="49" charset="-122"/>
                  </a:rPr>
                  <a:t>文件管理</a:t>
                </a:r>
                <a:r>
                  <a:rPr kumimoji="0" lang="zh-CN" altLang="en-US" sz="1000">
                    <a:latin typeface="黑体" panose="02010609060101010101" pitchFamily="49" charset="-122"/>
                  </a:rPr>
                  <a:t>      </a:t>
                </a:r>
              </a:p>
            </p:txBody>
          </p:sp>
          <p:sp>
            <p:nvSpPr>
              <p:cNvPr id="71715" name="Text Box 11">
                <a:extLst>
                  <a:ext uri="{FF2B5EF4-FFF2-40B4-BE49-F238E27FC236}">
                    <a16:creationId xmlns:a16="http://schemas.microsoft.com/office/drawing/2014/main" id="{E1CE7EBF-DAC9-40C9-B415-9112F5CC9987}"/>
                  </a:ext>
                </a:extLst>
              </p:cNvPr>
              <p:cNvSpPr txBox="1">
                <a:spLocks noChangeArrowheads="1"/>
              </p:cNvSpPr>
              <p:nvPr/>
            </p:nvSpPr>
            <p:spPr bwMode="auto">
              <a:xfrm>
                <a:off x="2379" y="4644"/>
                <a:ext cx="1437" cy="387"/>
              </a:xfrm>
              <a:prstGeom prst="rect">
                <a:avLst/>
              </a:prstGeom>
              <a:solidFill>
                <a:srgbClr val="FFFF99"/>
              </a:solidFill>
              <a:ln w="9525">
                <a:solidFill>
                  <a:srgbClr val="000000"/>
                </a:solidFill>
                <a:miter lim="800000"/>
                <a:headEnd/>
                <a:tailEnd/>
              </a:ln>
            </p:spPr>
            <p:txBody>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FontTx/>
                  <a:buNone/>
                </a:pPr>
                <a:r>
                  <a:rPr kumimoji="0" lang="zh-CN" altLang="en-US" sz="1600">
                    <a:latin typeface="黑体" panose="02010609060101010101" pitchFamily="49" charset="-122"/>
                  </a:rPr>
                  <a:t>硬件驱动程序</a:t>
                </a:r>
                <a:r>
                  <a:rPr kumimoji="0" lang="zh-CN" altLang="en-US" sz="900" b="0">
                    <a:latin typeface="黑体" panose="02010609060101010101" pitchFamily="49" charset="-122"/>
                  </a:rPr>
                  <a:t>      </a:t>
                </a:r>
              </a:p>
            </p:txBody>
          </p:sp>
          <p:sp>
            <p:nvSpPr>
              <p:cNvPr id="71716" name="Text Box 12">
                <a:extLst>
                  <a:ext uri="{FF2B5EF4-FFF2-40B4-BE49-F238E27FC236}">
                    <a16:creationId xmlns:a16="http://schemas.microsoft.com/office/drawing/2014/main" id="{1F0A66C5-51BD-47FD-9E8A-3F5DEF08E260}"/>
                  </a:ext>
                </a:extLst>
              </p:cNvPr>
              <p:cNvSpPr txBox="1">
                <a:spLocks noChangeArrowheads="1"/>
              </p:cNvSpPr>
              <p:nvPr/>
            </p:nvSpPr>
            <p:spPr bwMode="auto">
              <a:xfrm>
                <a:off x="2388" y="4161"/>
                <a:ext cx="1422" cy="405"/>
              </a:xfrm>
              <a:prstGeom prst="rect">
                <a:avLst/>
              </a:prstGeom>
              <a:solidFill>
                <a:srgbClr val="FFFF99"/>
              </a:solidFill>
              <a:ln w="9525">
                <a:solidFill>
                  <a:srgbClr val="000000"/>
                </a:solidFill>
                <a:miter lim="800000"/>
                <a:headEnd/>
                <a:tailEnd/>
              </a:ln>
            </p:spPr>
            <p:txBody>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FontTx/>
                  <a:buNone/>
                </a:pPr>
                <a:r>
                  <a:rPr kumimoji="0" lang="zh-CN" altLang="en-US" sz="1600">
                    <a:latin typeface="黑体" panose="02010609060101010101" pitchFamily="49" charset="-122"/>
                  </a:rPr>
                  <a:t>逻辑文件系统</a:t>
                </a:r>
                <a:r>
                  <a:rPr kumimoji="0" lang="zh-CN" altLang="en-US" sz="1000" b="0">
                    <a:latin typeface="黑体" panose="02010609060101010101" pitchFamily="49" charset="-122"/>
                  </a:rPr>
                  <a:t>      </a:t>
                </a:r>
              </a:p>
            </p:txBody>
          </p:sp>
        </p:grpSp>
        <p:grpSp>
          <p:nvGrpSpPr>
            <p:cNvPr id="71690" name="Group 13">
              <a:extLst>
                <a:ext uri="{FF2B5EF4-FFF2-40B4-BE49-F238E27FC236}">
                  <a16:creationId xmlns:a16="http://schemas.microsoft.com/office/drawing/2014/main" id="{1C6E2301-DA0D-40AB-8AA1-57DB4752604A}"/>
                </a:ext>
              </a:extLst>
            </p:cNvPr>
            <p:cNvGrpSpPr>
              <a:grpSpLocks/>
            </p:cNvGrpSpPr>
            <p:nvPr/>
          </p:nvGrpSpPr>
          <p:grpSpPr bwMode="auto">
            <a:xfrm>
              <a:off x="7518" y="4010"/>
              <a:ext cx="1515" cy="857"/>
              <a:chOff x="7650" y="6628"/>
              <a:chExt cx="1515" cy="857"/>
            </a:xfrm>
          </p:grpSpPr>
          <p:sp>
            <p:nvSpPr>
              <p:cNvPr id="71711" name="AutoShape 14">
                <a:extLst>
                  <a:ext uri="{FF2B5EF4-FFF2-40B4-BE49-F238E27FC236}">
                    <a16:creationId xmlns:a16="http://schemas.microsoft.com/office/drawing/2014/main" id="{4BB3AE50-5A8B-4ECF-87DD-B46A4DB5C5BB}"/>
                  </a:ext>
                </a:extLst>
              </p:cNvPr>
              <p:cNvSpPr>
                <a:spLocks noChangeArrowheads="1"/>
              </p:cNvSpPr>
              <p:nvPr/>
            </p:nvSpPr>
            <p:spPr bwMode="auto">
              <a:xfrm>
                <a:off x="7650" y="6628"/>
                <a:ext cx="1515" cy="857"/>
              </a:xfrm>
              <a:prstGeom prst="flowChartAlternateProcess">
                <a:avLst/>
              </a:prstGeom>
              <a:solidFill>
                <a:srgbClr val="CCFFCC"/>
              </a:solidFill>
              <a:ln w="57150" cmpd="thinThick">
                <a:solidFill>
                  <a:srgbClr val="000000"/>
                </a:solidFill>
                <a:miter lim="800000"/>
                <a:headEnd/>
                <a:tailEnd/>
              </a:ln>
            </p:spPr>
            <p:txBody>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FontTx/>
                  <a:buNone/>
                </a:pPr>
                <a:endParaRPr lang="zh-CN" altLang="en-US" sz="2400" b="0"/>
              </a:p>
            </p:txBody>
          </p:sp>
          <p:sp>
            <p:nvSpPr>
              <p:cNvPr id="71712" name="Text Box 15">
                <a:extLst>
                  <a:ext uri="{FF2B5EF4-FFF2-40B4-BE49-F238E27FC236}">
                    <a16:creationId xmlns:a16="http://schemas.microsoft.com/office/drawing/2014/main" id="{EAFF4301-6271-40A8-A5B8-1EB37F3C4B53}"/>
                  </a:ext>
                </a:extLst>
              </p:cNvPr>
              <p:cNvSpPr txBox="1">
                <a:spLocks noChangeArrowheads="1"/>
              </p:cNvSpPr>
              <p:nvPr/>
            </p:nvSpPr>
            <p:spPr bwMode="auto">
              <a:xfrm>
                <a:off x="7776" y="6733"/>
                <a:ext cx="1344" cy="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r>
                  <a:rPr kumimoji="0" lang="zh-CN" altLang="en-US" sz="1600">
                    <a:latin typeface="黑体" panose="02010609060101010101" pitchFamily="49" charset="-122"/>
                  </a:rPr>
                  <a:t>进程间通信 （</a:t>
                </a:r>
                <a:r>
                  <a:rPr kumimoji="0" lang="en-US" altLang="zh-CN" sz="1600">
                    <a:latin typeface="黑体" panose="02010609060101010101" pitchFamily="49" charset="-122"/>
                  </a:rPr>
                  <a:t>IPC</a:t>
                </a:r>
                <a:r>
                  <a:rPr kumimoji="0" lang="zh-CN" altLang="en-US" sz="1600">
                    <a:latin typeface="黑体" panose="02010609060101010101" pitchFamily="49" charset="-122"/>
                  </a:rPr>
                  <a:t>）</a:t>
                </a:r>
                <a:r>
                  <a:rPr kumimoji="0" lang="zh-CN" altLang="en-US" sz="1000">
                    <a:latin typeface="黑体" panose="02010609060101010101" pitchFamily="49" charset="-122"/>
                  </a:rPr>
                  <a:t>                    </a:t>
                </a:r>
              </a:p>
            </p:txBody>
          </p:sp>
        </p:grpSp>
        <p:grpSp>
          <p:nvGrpSpPr>
            <p:cNvPr id="71691" name="Group 16">
              <a:extLst>
                <a:ext uri="{FF2B5EF4-FFF2-40B4-BE49-F238E27FC236}">
                  <a16:creationId xmlns:a16="http://schemas.microsoft.com/office/drawing/2014/main" id="{30083CF6-9F25-4E1B-B1F8-172B5A3135BA}"/>
                </a:ext>
              </a:extLst>
            </p:cNvPr>
            <p:cNvGrpSpPr>
              <a:grpSpLocks/>
            </p:cNvGrpSpPr>
            <p:nvPr/>
          </p:nvGrpSpPr>
          <p:grpSpPr bwMode="auto">
            <a:xfrm>
              <a:off x="4911" y="5391"/>
              <a:ext cx="1800" cy="1521"/>
              <a:chOff x="7020" y="2220"/>
              <a:chExt cx="1800" cy="1521"/>
            </a:xfrm>
          </p:grpSpPr>
          <p:sp>
            <p:nvSpPr>
              <p:cNvPr id="71707" name="AutoShape 17">
                <a:extLst>
                  <a:ext uri="{FF2B5EF4-FFF2-40B4-BE49-F238E27FC236}">
                    <a16:creationId xmlns:a16="http://schemas.microsoft.com/office/drawing/2014/main" id="{C604F394-5BEA-419B-9308-B9AB8C02AA32}"/>
                  </a:ext>
                </a:extLst>
              </p:cNvPr>
              <p:cNvSpPr>
                <a:spLocks noChangeArrowheads="1"/>
              </p:cNvSpPr>
              <p:nvPr/>
            </p:nvSpPr>
            <p:spPr bwMode="auto">
              <a:xfrm>
                <a:off x="7020" y="2220"/>
                <a:ext cx="1800" cy="1521"/>
              </a:xfrm>
              <a:prstGeom prst="flowChartAlternateProcess">
                <a:avLst/>
              </a:prstGeom>
              <a:solidFill>
                <a:srgbClr val="CCFFCC"/>
              </a:solidFill>
              <a:ln w="57150" cmpd="thinThick">
                <a:solidFill>
                  <a:srgbClr val="000000"/>
                </a:solidFill>
                <a:miter lim="800000"/>
                <a:headEnd/>
                <a:tailEnd/>
              </a:ln>
            </p:spPr>
            <p:txBody>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FontTx/>
                  <a:buNone/>
                </a:pPr>
                <a:endParaRPr lang="zh-CN" altLang="en-US" sz="2400" b="0"/>
              </a:p>
            </p:txBody>
          </p:sp>
          <p:sp>
            <p:nvSpPr>
              <p:cNvPr id="71708" name="Text Box 18">
                <a:extLst>
                  <a:ext uri="{FF2B5EF4-FFF2-40B4-BE49-F238E27FC236}">
                    <a16:creationId xmlns:a16="http://schemas.microsoft.com/office/drawing/2014/main" id="{9573916D-0A13-45F6-9C02-7FCCE7B7CCBD}"/>
                  </a:ext>
                </a:extLst>
              </p:cNvPr>
              <p:cNvSpPr txBox="1">
                <a:spLocks noChangeArrowheads="1"/>
              </p:cNvSpPr>
              <p:nvPr/>
            </p:nvSpPr>
            <p:spPr bwMode="auto">
              <a:xfrm>
                <a:off x="7200" y="2280"/>
                <a:ext cx="1350" cy="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r>
                  <a:rPr kumimoji="0" lang="zh-CN" altLang="en-US" sz="1800">
                    <a:latin typeface="黑体" panose="02010609060101010101" pitchFamily="49" charset="-122"/>
                  </a:rPr>
                  <a:t>网络管理</a:t>
                </a:r>
                <a:r>
                  <a:rPr kumimoji="0" lang="zh-CN" altLang="en-US" sz="1000">
                    <a:latin typeface="黑体" panose="02010609060101010101" pitchFamily="49" charset="-122"/>
                  </a:rPr>
                  <a:t>               </a:t>
                </a:r>
              </a:p>
            </p:txBody>
          </p:sp>
          <p:sp>
            <p:nvSpPr>
              <p:cNvPr id="71709" name="Text Box 19">
                <a:extLst>
                  <a:ext uri="{FF2B5EF4-FFF2-40B4-BE49-F238E27FC236}">
                    <a16:creationId xmlns:a16="http://schemas.microsoft.com/office/drawing/2014/main" id="{AA6963A3-1869-4FDB-831D-4E2C5B257B86}"/>
                  </a:ext>
                </a:extLst>
              </p:cNvPr>
              <p:cNvSpPr txBox="1">
                <a:spLocks noChangeArrowheads="1"/>
              </p:cNvSpPr>
              <p:nvPr/>
            </p:nvSpPr>
            <p:spPr bwMode="auto">
              <a:xfrm>
                <a:off x="7200" y="3171"/>
                <a:ext cx="1410" cy="417"/>
              </a:xfrm>
              <a:prstGeom prst="rect">
                <a:avLst/>
              </a:prstGeom>
              <a:solidFill>
                <a:srgbClr val="FFFF99"/>
              </a:solidFill>
              <a:ln w="9525">
                <a:solidFill>
                  <a:srgbClr val="000000"/>
                </a:solidFill>
                <a:miter lim="800000"/>
                <a:headEnd/>
                <a:tailEnd/>
              </a:ln>
            </p:spPr>
            <p:txBody>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FontTx/>
                  <a:buNone/>
                </a:pPr>
                <a:r>
                  <a:rPr kumimoji="0" lang="zh-CN" altLang="en-US" sz="1600">
                    <a:latin typeface="黑体" panose="02010609060101010101" pitchFamily="49" charset="-122"/>
                  </a:rPr>
                  <a:t>硬件驱动程序</a:t>
                </a:r>
                <a:r>
                  <a:rPr kumimoji="0" lang="zh-CN" altLang="en-US" sz="1000" b="0">
                    <a:latin typeface="黑体" panose="02010609060101010101" pitchFamily="49" charset="-122"/>
                  </a:rPr>
                  <a:t>      </a:t>
                </a:r>
              </a:p>
            </p:txBody>
          </p:sp>
          <p:sp>
            <p:nvSpPr>
              <p:cNvPr id="71710" name="Text Box 20">
                <a:extLst>
                  <a:ext uri="{FF2B5EF4-FFF2-40B4-BE49-F238E27FC236}">
                    <a16:creationId xmlns:a16="http://schemas.microsoft.com/office/drawing/2014/main" id="{4489790B-D8E5-4DB3-8C49-A38DADAED6E4}"/>
                  </a:ext>
                </a:extLst>
              </p:cNvPr>
              <p:cNvSpPr txBox="1">
                <a:spLocks noChangeArrowheads="1"/>
              </p:cNvSpPr>
              <p:nvPr/>
            </p:nvSpPr>
            <p:spPr bwMode="auto">
              <a:xfrm>
                <a:off x="7200" y="2688"/>
                <a:ext cx="1395" cy="405"/>
              </a:xfrm>
              <a:prstGeom prst="rect">
                <a:avLst/>
              </a:prstGeom>
              <a:solidFill>
                <a:srgbClr val="FFFF99"/>
              </a:solidFill>
              <a:ln w="9525">
                <a:solidFill>
                  <a:srgbClr val="000000"/>
                </a:solidFill>
                <a:miter lim="800000"/>
                <a:headEnd/>
                <a:tailEnd/>
              </a:ln>
            </p:spPr>
            <p:txBody>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FontTx/>
                  <a:buNone/>
                </a:pPr>
                <a:r>
                  <a:rPr kumimoji="0" lang="zh-CN" altLang="en-US" sz="1600">
                    <a:latin typeface="黑体" panose="02010609060101010101" pitchFamily="49" charset="-122"/>
                  </a:rPr>
                  <a:t>网络协议</a:t>
                </a:r>
                <a:r>
                  <a:rPr kumimoji="0" lang="zh-CN" altLang="en-US" sz="900" b="0">
                    <a:latin typeface="黑体" panose="02010609060101010101" pitchFamily="49" charset="-122"/>
                  </a:rPr>
                  <a:t>    </a:t>
                </a:r>
              </a:p>
            </p:txBody>
          </p:sp>
        </p:grpSp>
        <p:grpSp>
          <p:nvGrpSpPr>
            <p:cNvPr id="71692" name="Group 21">
              <a:extLst>
                <a:ext uri="{FF2B5EF4-FFF2-40B4-BE49-F238E27FC236}">
                  <a16:creationId xmlns:a16="http://schemas.microsoft.com/office/drawing/2014/main" id="{DEDA9FE1-F738-4BF9-A939-B5C23893D4F0}"/>
                </a:ext>
              </a:extLst>
            </p:cNvPr>
            <p:cNvGrpSpPr>
              <a:grpSpLocks/>
            </p:cNvGrpSpPr>
            <p:nvPr/>
          </p:nvGrpSpPr>
          <p:grpSpPr bwMode="auto">
            <a:xfrm>
              <a:off x="4386" y="2337"/>
              <a:ext cx="2880" cy="1074"/>
              <a:chOff x="4320" y="3936"/>
              <a:chExt cx="2880" cy="1074"/>
            </a:xfrm>
          </p:grpSpPr>
          <p:sp>
            <p:nvSpPr>
              <p:cNvPr id="71703" name="AutoShape 22">
                <a:extLst>
                  <a:ext uri="{FF2B5EF4-FFF2-40B4-BE49-F238E27FC236}">
                    <a16:creationId xmlns:a16="http://schemas.microsoft.com/office/drawing/2014/main" id="{19936434-2D5C-47F2-8503-508DD9EBCEF8}"/>
                  </a:ext>
                </a:extLst>
              </p:cNvPr>
              <p:cNvSpPr>
                <a:spLocks noChangeArrowheads="1"/>
              </p:cNvSpPr>
              <p:nvPr/>
            </p:nvSpPr>
            <p:spPr bwMode="auto">
              <a:xfrm>
                <a:off x="4320" y="3936"/>
                <a:ext cx="2880" cy="1074"/>
              </a:xfrm>
              <a:prstGeom prst="flowChartAlternateProcess">
                <a:avLst/>
              </a:prstGeom>
              <a:solidFill>
                <a:srgbClr val="CCFFCC"/>
              </a:solidFill>
              <a:ln w="57150" cmpd="thinThick">
                <a:solidFill>
                  <a:srgbClr val="000000"/>
                </a:solidFill>
                <a:miter lim="800000"/>
                <a:headEnd/>
                <a:tailEnd/>
              </a:ln>
            </p:spPr>
            <p:txBody>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FontTx/>
                  <a:buNone/>
                </a:pPr>
                <a:endParaRPr lang="zh-CN" altLang="en-US" sz="2400" b="0"/>
              </a:p>
            </p:txBody>
          </p:sp>
          <p:sp>
            <p:nvSpPr>
              <p:cNvPr id="71704" name="Text Box 23">
                <a:extLst>
                  <a:ext uri="{FF2B5EF4-FFF2-40B4-BE49-F238E27FC236}">
                    <a16:creationId xmlns:a16="http://schemas.microsoft.com/office/drawing/2014/main" id="{C1659F8A-1F9F-46C1-968A-1DFE161C0F4B}"/>
                  </a:ext>
                </a:extLst>
              </p:cNvPr>
              <p:cNvSpPr txBox="1">
                <a:spLocks noChangeArrowheads="1"/>
              </p:cNvSpPr>
              <p:nvPr/>
            </p:nvSpPr>
            <p:spPr bwMode="auto">
              <a:xfrm>
                <a:off x="5130" y="3963"/>
                <a:ext cx="1170"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FontTx/>
                  <a:buNone/>
                </a:pPr>
                <a:r>
                  <a:rPr kumimoji="0" lang="zh-CN" altLang="en-US" sz="1800">
                    <a:latin typeface="黑体" panose="02010609060101010101" pitchFamily="49" charset="-122"/>
                  </a:rPr>
                  <a:t>存储管理</a:t>
                </a:r>
                <a:r>
                  <a:rPr kumimoji="0" lang="zh-CN" altLang="en-US" sz="1000">
                    <a:latin typeface="黑体" panose="02010609060101010101" pitchFamily="49" charset="-122"/>
                  </a:rPr>
                  <a:t>      </a:t>
                </a:r>
              </a:p>
            </p:txBody>
          </p:sp>
          <p:sp>
            <p:nvSpPr>
              <p:cNvPr id="71705" name="Text Box 24">
                <a:extLst>
                  <a:ext uri="{FF2B5EF4-FFF2-40B4-BE49-F238E27FC236}">
                    <a16:creationId xmlns:a16="http://schemas.microsoft.com/office/drawing/2014/main" id="{2430086A-57F6-4AE8-A525-C795EB1811E9}"/>
                  </a:ext>
                </a:extLst>
              </p:cNvPr>
              <p:cNvSpPr txBox="1">
                <a:spLocks noChangeArrowheads="1"/>
              </p:cNvSpPr>
              <p:nvPr/>
            </p:nvSpPr>
            <p:spPr bwMode="auto">
              <a:xfrm>
                <a:off x="5850" y="4470"/>
                <a:ext cx="1065" cy="381"/>
              </a:xfrm>
              <a:prstGeom prst="rect">
                <a:avLst/>
              </a:prstGeom>
              <a:solidFill>
                <a:srgbClr val="FFFF99"/>
              </a:solidFill>
              <a:ln w="9525">
                <a:solidFill>
                  <a:srgbClr val="000000"/>
                </a:solidFill>
                <a:miter lim="800000"/>
                <a:headEnd/>
                <a:tailEnd/>
              </a:ln>
            </p:spPr>
            <p:txBody>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FontTx/>
                  <a:buNone/>
                </a:pPr>
                <a:r>
                  <a:rPr kumimoji="0" lang="zh-CN" altLang="en-US" sz="1600">
                    <a:latin typeface="黑体" panose="02010609060101010101" pitchFamily="49" charset="-122"/>
                  </a:rPr>
                  <a:t>硬件相关</a:t>
                </a:r>
                <a:r>
                  <a:rPr kumimoji="0" lang="zh-CN" altLang="en-US" sz="900" b="0">
                    <a:latin typeface="黑体" panose="02010609060101010101" pitchFamily="49" charset="-122"/>
                  </a:rPr>
                  <a:t>      </a:t>
                </a:r>
              </a:p>
            </p:txBody>
          </p:sp>
          <p:sp>
            <p:nvSpPr>
              <p:cNvPr id="71706" name="Text Box 25">
                <a:extLst>
                  <a:ext uri="{FF2B5EF4-FFF2-40B4-BE49-F238E27FC236}">
                    <a16:creationId xmlns:a16="http://schemas.microsoft.com/office/drawing/2014/main" id="{9D22BA14-5FF5-4164-ABD8-86D7187DDFEE}"/>
                  </a:ext>
                </a:extLst>
              </p:cNvPr>
              <p:cNvSpPr txBox="1">
                <a:spLocks noChangeArrowheads="1"/>
              </p:cNvSpPr>
              <p:nvPr/>
            </p:nvSpPr>
            <p:spPr bwMode="auto">
              <a:xfrm>
                <a:off x="4635" y="4461"/>
                <a:ext cx="1050" cy="384"/>
              </a:xfrm>
              <a:prstGeom prst="rect">
                <a:avLst/>
              </a:prstGeom>
              <a:solidFill>
                <a:srgbClr val="FFFF99"/>
              </a:solidFill>
              <a:ln w="9525">
                <a:solidFill>
                  <a:srgbClr val="000000"/>
                </a:solidFill>
                <a:miter lim="800000"/>
                <a:headEnd/>
                <a:tailEnd/>
              </a:ln>
            </p:spPr>
            <p:txBody>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FontTx/>
                  <a:buNone/>
                </a:pPr>
                <a:r>
                  <a:rPr kumimoji="0" lang="zh-CN" altLang="en-US" sz="1600">
                    <a:latin typeface="黑体" panose="02010609060101010101" pitchFamily="49" charset="-122"/>
                  </a:rPr>
                  <a:t>硬件无关</a:t>
                </a:r>
                <a:r>
                  <a:rPr kumimoji="0" lang="zh-CN" altLang="en-US" sz="900" b="0">
                    <a:latin typeface="黑体" panose="02010609060101010101" pitchFamily="49" charset="-122"/>
                  </a:rPr>
                  <a:t>      </a:t>
                </a:r>
              </a:p>
            </p:txBody>
          </p:sp>
        </p:grpSp>
        <p:sp>
          <p:nvSpPr>
            <p:cNvPr id="71693" name="Line 26">
              <a:extLst>
                <a:ext uri="{FF2B5EF4-FFF2-40B4-BE49-F238E27FC236}">
                  <a16:creationId xmlns:a16="http://schemas.microsoft.com/office/drawing/2014/main" id="{8FA84BD2-5A0D-4939-98C7-8598A9D8318D}"/>
                </a:ext>
              </a:extLst>
            </p:cNvPr>
            <p:cNvSpPr>
              <a:spLocks noChangeShapeType="1"/>
            </p:cNvSpPr>
            <p:nvPr/>
          </p:nvSpPr>
          <p:spPr bwMode="auto">
            <a:xfrm>
              <a:off x="5631" y="3465"/>
              <a:ext cx="0" cy="51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694" name="Line 27">
              <a:extLst>
                <a:ext uri="{FF2B5EF4-FFF2-40B4-BE49-F238E27FC236}">
                  <a16:creationId xmlns:a16="http://schemas.microsoft.com/office/drawing/2014/main" id="{3D50B35F-EA96-4875-A53F-1FBB64E0ACFD}"/>
                </a:ext>
              </a:extLst>
            </p:cNvPr>
            <p:cNvSpPr>
              <a:spLocks noChangeShapeType="1"/>
            </p:cNvSpPr>
            <p:nvPr/>
          </p:nvSpPr>
          <p:spPr bwMode="auto">
            <a:xfrm flipH="1">
              <a:off x="6576" y="4470"/>
              <a:ext cx="870" cy="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695" name="Line 28">
              <a:extLst>
                <a:ext uri="{FF2B5EF4-FFF2-40B4-BE49-F238E27FC236}">
                  <a16:creationId xmlns:a16="http://schemas.microsoft.com/office/drawing/2014/main" id="{07D697B9-CF02-495D-8EAE-D92A71C3D436}"/>
                </a:ext>
              </a:extLst>
            </p:cNvPr>
            <p:cNvSpPr>
              <a:spLocks noChangeShapeType="1"/>
            </p:cNvSpPr>
            <p:nvPr/>
          </p:nvSpPr>
          <p:spPr bwMode="auto">
            <a:xfrm>
              <a:off x="4131" y="4521"/>
              <a:ext cx="7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696" name="Line 29">
              <a:extLst>
                <a:ext uri="{FF2B5EF4-FFF2-40B4-BE49-F238E27FC236}">
                  <a16:creationId xmlns:a16="http://schemas.microsoft.com/office/drawing/2014/main" id="{BB9419AD-6600-4700-9669-C520A4085900}"/>
                </a:ext>
              </a:extLst>
            </p:cNvPr>
            <p:cNvSpPr>
              <a:spLocks noChangeShapeType="1"/>
            </p:cNvSpPr>
            <p:nvPr/>
          </p:nvSpPr>
          <p:spPr bwMode="auto">
            <a:xfrm flipV="1">
              <a:off x="5751" y="4893"/>
              <a:ext cx="0" cy="47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697" name="Line 30">
              <a:extLst>
                <a:ext uri="{FF2B5EF4-FFF2-40B4-BE49-F238E27FC236}">
                  <a16:creationId xmlns:a16="http://schemas.microsoft.com/office/drawing/2014/main" id="{40A4E96E-6808-4087-A5D7-3A02369D000D}"/>
                </a:ext>
              </a:extLst>
            </p:cNvPr>
            <p:cNvSpPr>
              <a:spLocks noChangeShapeType="1"/>
            </p:cNvSpPr>
            <p:nvPr/>
          </p:nvSpPr>
          <p:spPr bwMode="auto">
            <a:xfrm flipV="1">
              <a:off x="5976" y="3444"/>
              <a:ext cx="0" cy="49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698" name="Line 31">
              <a:extLst>
                <a:ext uri="{FF2B5EF4-FFF2-40B4-BE49-F238E27FC236}">
                  <a16:creationId xmlns:a16="http://schemas.microsoft.com/office/drawing/2014/main" id="{F354D6DB-1724-43CA-AB0B-FEB822577E67}"/>
                </a:ext>
              </a:extLst>
            </p:cNvPr>
            <p:cNvSpPr>
              <a:spLocks noChangeShapeType="1"/>
            </p:cNvSpPr>
            <p:nvPr/>
          </p:nvSpPr>
          <p:spPr bwMode="auto">
            <a:xfrm>
              <a:off x="3276" y="5217"/>
              <a:ext cx="1530" cy="87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699" name="Line 32">
              <a:extLst>
                <a:ext uri="{FF2B5EF4-FFF2-40B4-BE49-F238E27FC236}">
                  <a16:creationId xmlns:a16="http://schemas.microsoft.com/office/drawing/2014/main" id="{CDD318FE-1201-4DEB-BD21-FC5DF6CF1FA7}"/>
                </a:ext>
              </a:extLst>
            </p:cNvPr>
            <p:cNvSpPr>
              <a:spLocks noChangeShapeType="1"/>
            </p:cNvSpPr>
            <p:nvPr/>
          </p:nvSpPr>
          <p:spPr bwMode="auto">
            <a:xfrm flipV="1">
              <a:off x="3456" y="3033"/>
              <a:ext cx="90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700" name="Line 33">
              <a:extLst>
                <a:ext uri="{FF2B5EF4-FFF2-40B4-BE49-F238E27FC236}">
                  <a16:creationId xmlns:a16="http://schemas.microsoft.com/office/drawing/2014/main" id="{B6074557-4D44-4878-B7B2-BE039BBE9B73}"/>
                </a:ext>
              </a:extLst>
            </p:cNvPr>
            <p:cNvSpPr>
              <a:spLocks noChangeShapeType="1"/>
            </p:cNvSpPr>
            <p:nvPr/>
          </p:nvSpPr>
          <p:spPr bwMode="auto">
            <a:xfrm flipH="1">
              <a:off x="2916" y="2751"/>
              <a:ext cx="1410" cy="90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701" name="Text Box 34">
              <a:extLst>
                <a:ext uri="{FF2B5EF4-FFF2-40B4-BE49-F238E27FC236}">
                  <a16:creationId xmlns:a16="http://schemas.microsoft.com/office/drawing/2014/main" id="{2C568A05-81AC-4978-9681-4DC3AF1B0FC8}"/>
                </a:ext>
              </a:extLst>
            </p:cNvPr>
            <p:cNvSpPr txBox="1">
              <a:spLocks noChangeArrowheads="1"/>
            </p:cNvSpPr>
            <p:nvPr/>
          </p:nvSpPr>
          <p:spPr bwMode="auto">
            <a:xfrm>
              <a:off x="3525" y="7205"/>
              <a:ext cx="426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FontTx/>
                <a:buNone/>
              </a:pPr>
              <a:r>
                <a:rPr kumimoji="0" lang="en-US" altLang="zh-CN" sz="1800">
                  <a:latin typeface="黑体" panose="02010609060101010101" pitchFamily="49" charset="-122"/>
                  <a:ea typeface="黑体" panose="02010609060101010101" pitchFamily="49" charset="-122"/>
                </a:rPr>
                <a:t>Linux</a:t>
              </a:r>
              <a:r>
                <a:rPr kumimoji="0" lang="zh-CN" altLang="en-US" sz="1800">
                  <a:latin typeface="黑体" panose="02010609060101010101" pitchFamily="49" charset="-122"/>
                  <a:ea typeface="黑体" panose="02010609060101010101" pitchFamily="49" charset="-122"/>
                </a:rPr>
                <a:t>内核子系统之间的联系</a:t>
              </a:r>
              <a:r>
                <a:rPr kumimoji="0" lang="zh-CN" altLang="en-US" sz="1000">
                  <a:latin typeface="黑体" panose="02010609060101010101" pitchFamily="49" charset="-122"/>
                  <a:ea typeface="黑体" panose="02010609060101010101" pitchFamily="49" charset="-122"/>
                </a:rPr>
                <a:t>         </a:t>
              </a:r>
            </a:p>
          </p:txBody>
        </p:sp>
        <p:sp>
          <p:nvSpPr>
            <p:cNvPr id="71702" name="Line 35">
              <a:extLst>
                <a:ext uri="{FF2B5EF4-FFF2-40B4-BE49-F238E27FC236}">
                  <a16:creationId xmlns:a16="http://schemas.microsoft.com/office/drawing/2014/main" id="{76CF203D-298C-4396-8D0F-6B034932A870}"/>
                </a:ext>
              </a:extLst>
            </p:cNvPr>
            <p:cNvSpPr>
              <a:spLocks noChangeShapeType="1"/>
            </p:cNvSpPr>
            <p:nvPr/>
          </p:nvSpPr>
          <p:spPr bwMode="auto">
            <a:xfrm flipH="1" flipV="1">
              <a:off x="7320" y="2898"/>
              <a:ext cx="861" cy="103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9" name="Rectangle 2">
            <a:extLst>
              <a:ext uri="{FF2B5EF4-FFF2-40B4-BE49-F238E27FC236}">
                <a16:creationId xmlns:a16="http://schemas.microsoft.com/office/drawing/2014/main" id="{191D502A-183B-4113-9E2F-50F2AF9004DF}"/>
              </a:ext>
            </a:extLst>
          </p:cNvPr>
          <p:cNvSpPr>
            <a:spLocks noGrp="1" noChangeArrowheads="1"/>
          </p:cNvSpPr>
          <p:nvPr>
            <p:ph type="title"/>
          </p:nvPr>
        </p:nvSpPr>
        <p:spPr>
          <a:xfrm>
            <a:off x="675481" y="211138"/>
            <a:ext cx="7793037" cy="601662"/>
          </a:xfrm>
        </p:spPr>
        <p:txBody>
          <a:bodyPr/>
          <a:lstStyle/>
          <a:p>
            <a:pPr eaLnBrk="1" hangingPunct="1"/>
            <a:r>
              <a:rPr lang="en-US" altLang="zh-CN" dirty="0"/>
              <a:t>1.6     Linux </a:t>
            </a:r>
            <a:r>
              <a:rPr lang="zh-CN" altLang="en-US" dirty="0"/>
              <a:t>概述</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EF471-54A2-42C7-B9EC-8AA88212F6B3}"/>
              </a:ext>
            </a:extLst>
          </p:cNvPr>
          <p:cNvSpPr>
            <a:spLocks noGrp="1"/>
          </p:cNvSpPr>
          <p:nvPr>
            <p:ph type="title"/>
          </p:nvPr>
        </p:nvSpPr>
        <p:spPr/>
        <p:txBody>
          <a:bodyPr/>
          <a:lstStyle/>
          <a:p>
            <a:r>
              <a:rPr lang="en-US" altLang="zh-CN" b="0" i="0" dirty="0" err="1">
                <a:solidFill>
                  <a:srgbClr val="40485B"/>
                </a:solidFill>
                <a:effectLst/>
                <a:latin typeface="-apple-system"/>
              </a:rPr>
              <a:t>OpenHarmony</a:t>
            </a:r>
            <a:r>
              <a:rPr lang="zh-CN" altLang="en-US" b="0" i="0" dirty="0">
                <a:solidFill>
                  <a:srgbClr val="40485B"/>
                </a:solidFill>
                <a:effectLst/>
                <a:latin typeface="-apple-system"/>
              </a:rPr>
              <a:t>技术架构</a:t>
            </a:r>
            <a:endParaRPr lang="zh-CN" altLang="en-US" dirty="0"/>
          </a:p>
        </p:txBody>
      </p:sp>
      <p:pic>
        <p:nvPicPr>
          <p:cNvPr id="40962" name="Picture 2">
            <a:extLst>
              <a:ext uri="{FF2B5EF4-FFF2-40B4-BE49-F238E27FC236}">
                <a16:creationId xmlns:a16="http://schemas.microsoft.com/office/drawing/2014/main" id="{CBBBBF0B-F171-487A-B13B-BC74C13C0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08088"/>
            <a:ext cx="9144000" cy="444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81739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Rectangle 2055">
            <a:extLst>
              <a:ext uri="{FF2B5EF4-FFF2-40B4-BE49-F238E27FC236}">
                <a16:creationId xmlns:a16="http://schemas.microsoft.com/office/drawing/2014/main" id="{FA415AE2-F799-4FB1-8D4D-2473AF593FBB}"/>
              </a:ext>
            </a:extLst>
          </p:cNvPr>
          <p:cNvSpPr>
            <a:spLocks noGrp="1" noChangeArrowheads="1"/>
          </p:cNvSpPr>
          <p:nvPr>
            <p:ph idx="1"/>
          </p:nvPr>
        </p:nvSpPr>
        <p:spPr/>
        <p:txBody>
          <a:bodyPr/>
          <a:lstStyle/>
          <a:p>
            <a:pPr eaLnBrk="1" hangingPunct="1"/>
            <a:r>
              <a:rPr lang="en-US" altLang="zh-CN" sz="2800" dirty="0" err="1"/>
              <a:t>HarmonyOS</a:t>
            </a:r>
            <a:r>
              <a:rPr lang="en-US" altLang="zh-CN" sz="2800" dirty="0"/>
              <a:t> </a:t>
            </a:r>
            <a:r>
              <a:rPr lang="zh-CN" altLang="en-US" sz="2800"/>
              <a:t>鸿蒙四大特性</a:t>
            </a:r>
            <a:endParaRPr lang="en-US" altLang="zh-CN" sz="2800" dirty="0"/>
          </a:p>
          <a:p>
            <a:pPr lvl="1" eaLnBrk="1" hangingPunct="1"/>
            <a:r>
              <a:rPr lang="zh-CN" altLang="en-US" sz="2400" dirty="0"/>
              <a:t>采用分布式架构，可以实现终端间的能力互助共享；</a:t>
            </a:r>
            <a:endParaRPr lang="en-US" altLang="zh-CN" sz="2400" dirty="0"/>
          </a:p>
          <a:p>
            <a:pPr lvl="1" eaLnBrk="1" hangingPunct="1"/>
            <a:r>
              <a:rPr lang="zh-CN" altLang="en-US" sz="2400" dirty="0"/>
              <a:t>低时延和高性能</a:t>
            </a:r>
            <a:r>
              <a:rPr lang="en-US" altLang="zh-CN" sz="2400" dirty="0"/>
              <a:t>IPC</a:t>
            </a:r>
            <a:r>
              <a:rPr lang="zh-CN" altLang="en-US" sz="2400" dirty="0"/>
              <a:t>带来高流畅的使用体验；</a:t>
            </a:r>
            <a:endParaRPr lang="en-US" altLang="zh-CN" sz="2400" dirty="0"/>
          </a:p>
          <a:p>
            <a:pPr lvl="1" eaLnBrk="1" hangingPunct="1"/>
            <a:r>
              <a:rPr lang="zh-CN" altLang="en-US" sz="2400" dirty="0"/>
              <a:t>基于微内核技术的可信执行环境，通过形式化方法提升了内核安全，全面提升全场景终端设备的安全能力；</a:t>
            </a:r>
            <a:endParaRPr lang="en-US" altLang="zh-CN" sz="2400" dirty="0"/>
          </a:p>
          <a:p>
            <a:pPr lvl="1" eaLnBrk="1" hangingPunct="1"/>
            <a:r>
              <a:rPr lang="zh-CN" altLang="en-US" sz="2400" dirty="0"/>
              <a:t>鸿蒙 </a:t>
            </a:r>
            <a:r>
              <a:rPr lang="en-US" altLang="zh-CN" sz="2400" dirty="0"/>
              <a:t>OS </a:t>
            </a:r>
            <a:r>
              <a:rPr lang="zh-CN" altLang="en-US" sz="2400" dirty="0"/>
              <a:t>共享生态，面向多终端开发的 </a:t>
            </a:r>
            <a:r>
              <a:rPr lang="en-US" altLang="zh-CN" sz="2400" dirty="0"/>
              <a:t>IDE</a:t>
            </a:r>
            <a:r>
              <a:rPr lang="zh-CN" altLang="en-US" sz="2400" dirty="0"/>
              <a:t>，鸿蒙</a:t>
            </a:r>
            <a:r>
              <a:rPr lang="en-US" altLang="zh-CN" sz="2400" dirty="0"/>
              <a:t>OS</a:t>
            </a:r>
            <a:r>
              <a:rPr lang="zh-CN" altLang="en-US" sz="2400" dirty="0"/>
              <a:t>可支撑开发者实现一次开发、多端部署，最终实现跨终端生态共享。</a:t>
            </a:r>
          </a:p>
        </p:txBody>
      </p:sp>
      <p:sp>
        <p:nvSpPr>
          <p:cNvPr id="12295" name="Text Box 2051">
            <a:extLst>
              <a:ext uri="{FF2B5EF4-FFF2-40B4-BE49-F238E27FC236}">
                <a16:creationId xmlns:a16="http://schemas.microsoft.com/office/drawing/2014/main" id="{29C19A0F-AFA3-4A68-B6B2-6EAD14A04DDF}"/>
              </a:ext>
            </a:extLst>
          </p:cNvPr>
          <p:cNvSpPr txBox="1">
            <a:spLocks noChangeArrowheads="1"/>
          </p:cNvSpPr>
          <p:nvPr/>
        </p:nvSpPr>
        <p:spPr bwMode="auto">
          <a:xfrm>
            <a:off x="685800" y="2057400"/>
            <a:ext cx="784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Font typeface="Wingdings" panose="05000000000000000000" pitchFamily="2" charset="2"/>
              <a:buChar char="Ø"/>
              <a:defRPr kumimoji="1" sz="3600" b="1">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Font typeface="Wingdings" panose="05000000000000000000" pitchFamily="2" charset="2"/>
              <a:buChar char="Ø"/>
              <a:defRPr kumimoji="1" sz="3200" b="1">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accent1"/>
              </a:buClr>
              <a:buFont typeface="Wingdings" panose="05000000000000000000" pitchFamily="2" charset="2"/>
              <a:buChar char="Ø"/>
              <a:defRPr kumimoji="1" sz="2800" b="1">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Ø"/>
              <a:defRPr kumimoji="1" sz="2400" b="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FontTx/>
              <a:buNone/>
            </a:pPr>
            <a:endParaRPr lang="zh-CN" altLang="zh-CN" sz="2400" b="0">
              <a:latin typeface="Times New Roman" panose="02020603050405020304" pitchFamily="18" charset="0"/>
            </a:endParaRPr>
          </a:p>
        </p:txBody>
      </p:sp>
      <p:sp>
        <p:nvSpPr>
          <p:cNvPr id="3" name="标题 2">
            <a:extLst>
              <a:ext uri="{FF2B5EF4-FFF2-40B4-BE49-F238E27FC236}">
                <a16:creationId xmlns:a16="http://schemas.microsoft.com/office/drawing/2014/main" id="{3A6C2D88-9458-73FC-0D12-331147700D19}"/>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2216642271"/>
      </p:ext>
    </p:extLst>
  </p:cSld>
  <p:clrMapOvr>
    <a:masterClrMapping/>
  </p:clrMapOvr>
  <p:transition>
    <p:blinds/>
  </p:transition>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89C2015-C6EB-4E1A-B4B6-1BFB28AF4252}"/>
              </a:ext>
            </a:extLst>
          </p:cNvPr>
          <p:cNvSpPr>
            <a:spLocks noGrp="1"/>
          </p:cNvSpPr>
          <p:nvPr>
            <p:ph type="title"/>
          </p:nvPr>
        </p:nvSpPr>
        <p:spPr/>
        <p:txBody>
          <a:bodyPr/>
          <a:lstStyle/>
          <a:p>
            <a:endParaRPr lang="zh-CN" altLang="en-US"/>
          </a:p>
        </p:txBody>
      </p:sp>
      <p:sp>
        <p:nvSpPr>
          <p:cNvPr id="168963" name="Rectangle 3">
            <a:extLst>
              <a:ext uri="{FF2B5EF4-FFF2-40B4-BE49-F238E27FC236}">
                <a16:creationId xmlns:a16="http://schemas.microsoft.com/office/drawing/2014/main" id="{149F73D4-423B-41B5-AF3D-4BF5E6758500}"/>
              </a:ext>
            </a:extLst>
          </p:cNvPr>
          <p:cNvSpPr>
            <a:spLocks noGrp="1" noChangeArrowheads="1"/>
          </p:cNvSpPr>
          <p:nvPr>
            <p:ph idx="1"/>
          </p:nvPr>
        </p:nvSpPr>
        <p:spPr/>
        <p:txBody>
          <a:bodyPr/>
          <a:lstStyle/>
          <a:p>
            <a:pPr eaLnBrk="1" hangingPunct="1"/>
            <a:r>
              <a:rPr lang="zh-CN" altLang="en-US" sz="2800" dirty="0">
                <a:solidFill>
                  <a:srgbClr val="333399"/>
                </a:solidFill>
                <a:latin typeface="楷体_GB2312" pitchFamily="49" charset="-122"/>
                <a:ea typeface="楷体_GB2312" pitchFamily="49" charset="-122"/>
              </a:rPr>
              <a:t>操作系统是什么</a:t>
            </a:r>
            <a:r>
              <a:rPr lang="en-US" altLang="zh-CN" sz="2800" dirty="0">
                <a:solidFill>
                  <a:srgbClr val="333399"/>
                </a:solidFill>
                <a:latin typeface="楷体_GB2312" pitchFamily="49" charset="-122"/>
                <a:ea typeface="楷体_GB2312" pitchFamily="49" charset="-122"/>
              </a:rPr>
              <a:t>?</a:t>
            </a:r>
          </a:p>
          <a:p>
            <a:pPr eaLnBrk="1" hangingPunct="1"/>
            <a:r>
              <a:rPr lang="zh-CN" altLang="en-US" sz="2800" dirty="0">
                <a:solidFill>
                  <a:srgbClr val="333399"/>
                </a:solidFill>
                <a:latin typeface="楷体_GB2312" pitchFamily="49" charset="-122"/>
                <a:ea typeface="楷体_GB2312" pitchFamily="49" charset="-122"/>
              </a:rPr>
              <a:t>为什么需要操作系统</a:t>
            </a:r>
            <a:r>
              <a:rPr lang="en-US" altLang="zh-CN" sz="2800" dirty="0">
                <a:solidFill>
                  <a:srgbClr val="333399"/>
                </a:solidFill>
                <a:latin typeface="楷体_GB2312" pitchFamily="49" charset="-122"/>
                <a:ea typeface="楷体_GB2312" pitchFamily="49" charset="-122"/>
              </a:rPr>
              <a:t>?</a:t>
            </a:r>
          </a:p>
          <a:p>
            <a:pPr eaLnBrk="1" hangingPunct="1"/>
            <a:r>
              <a:rPr lang="zh-CN" altLang="en-US" sz="2800" dirty="0">
                <a:solidFill>
                  <a:srgbClr val="333399"/>
                </a:solidFill>
                <a:latin typeface="楷体_GB2312" pitchFamily="49" charset="-122"/>
                <a:ea typeface="楷体_GB2312" pitchFamily="49" charset="-122"/>
              </a:rPr>
              <a:t>操作系统如何工作</a:t>
            </a:r>
            <a:r>
              <a:rPr lang="en-US" altLang="zh-CN" sz="2800" dirty="0">
                <a:solidFill>
                  <a:srgbClr val="333399"/>
                </a:solidFill>
                <a:latin typeface="楷体_GB2312" pitchFamily="49" charset="-122"/>
                <a:ea typeface="楷体_GB2312" pitchFamily="49" charset="-122"/>
              </a:rPr>
              <a:t>?</a:t>
            </a:r>
          </a:p>
          <a:p>
            <a:pPr eaLnBrk="1" hangingPunct="1"/>
            <a:r>
              <a:rPr lang="zh-CN" altLang="en-US" sz="2800" dirty="0">
                <a:solidFill>
                  <a:srgbClr val="333399"/>
                </a:solidFill>
                <a:latin typeface="楷体_GB2312" pitchFamily="49" charset="-122"/>
                <a:ea typeface="楷体_GB2312" pitchFamily="49" charset="-122"/>
              </a:rPr>
              <a:t>这门课学什么</a:t>
            </a:r>
            <a:r>
              <a:rPr lang="en-US" altLang="zh-CN" sz="2800" dirty="0">
                <a:solidFill>
                  <a:srgbClr val="333399"/>
                </a:solidFill>
                <a:latin typeface="楷体_GB2312" pitchFamily="49" charset="-122"/>
                <a:ea typeface="楷体_GB2312" pitchFamily="49" charset="-122"/>
              </a:rPr>
              <a:t>?</a:t>
            </a:r>
          </a:p>
          <a:p>
            <a:pPr eaLnBrk="1" hangingPunct="1"/>
            <a:r>
              <a:rPr lang="zh-CN" altLang="en-US" sz="2800" dirty="0">
                <a:solidFill>
                  <a:srgbClr val="333399"/>
                </a:solidFill>
                <a:latin typeface="楷体_GB2312" pitchFamily="49" charset="-122"/>
                <a:ea typeface="楷体_GB2312" pitchFamily="49" charset="-122"/>
              </a:rPr>
              <a:t>为什么要学这门课</a:t>
            </a:r>
            <a:r>
              <a:rPr lang="en-US" altLang="zh-CN" sz="2800" dirty="0">
                <a:solidFill>
                  <a:srgbClr val="333399"/>
                </a:solidFill>
                <a:latin typeface="楷体_GB2312" pitchFamily="49" charset="-122"/>
                <a:ea typeface="楷体_GB2312" pitchFamily="49" charset="-122"/>
              </a:rPr>
              <a:t>?</a:t>
            </a:r>
          </a:p>
          <a:p>
            <a:pPr eaLnBrk="1" hangingPunct="1"/>
            <a:r>
              <a:rPr lang="zh-CN" altLang="en-US" sz="2800" dirty="0">
                <a:solidFill>
                  <a:srgbClr val="333399"/>
                </a:solidFill>
                <a:latin typeface="楷体_GB2312" pitchFamily="49" charset="-122"/>
                <a:ea typeface="楷体_GB2312" pitchFamily="49" charset="-122"/>
              </a:rPr>
              <a:t>这门课如何学</a:t>
            </a:r>
            <a:r>
              <a:rPr lang="en-US" altLang="zh-CN" sz="2800" dirty="0">
                <a:solidFill>
                  <a:srgbClr val="333399"/>
                </a:solidFill>
                <a:latin typeface="楷体_GB2312" pitchFamily="49" charset="-122"/>
                <a:ea typeface="楷体_GB2312"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8963">
                                            <p:txEl>
                                              <p:pRg st="0" end="0"/>
                                            </p:txEl>
                                          </p:spTgt>
                                        </p:tgtEl>
                                        <p:attrNameLst>
                                          <p:attrName>style.visibility</p:attrName>
                                        </p:attrNameLst>
                                      </p:cBhvr>
                                      <p:to>
                                        <p:strVal val="visible"/>
                                      </p:to>
                                    </p:set>
                                    <p:animEffect transition="in" filter="fade">
                                      <p:cBhvr>
                                        <p:cTn id="7" dur="2000"/>
                                        <p:tgtEl>
                                          <p:spTgt spid="16896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8963">
                                            <p:txEl>
                                              <p:pRg st="1" end="1"/>
                                            </p:txEl>
                                          </p:spTgt>
                                        </p:tgtEl>
                                        <p:attrNameLst>
                                          <p:attrName>style.visibility</p:attrName>
                                        </p:attrNameLst>
                                      </p:cBhvr>
                                      <p:to>
                                        <p:strVal val="visible"/>
                                      </p:to>
                                    </p:set>
                                    <p:animEffect transition="in" filter="fade">
                                      <p:cBhvr>
                                        <p:cTn id="12" dur="2000"/>
                                        <p:tgtEl>
                                          <p:spTgt spid="16896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8963">
                                            <p:txEl>
                                              <p:pRg st="2" end="2"/>
                                            </p:txEl>
                                          </p:spTgt>
                                        </p:tgtEl>
                                        <p:attrNameLst>
                                          <p:attrName>style.visibility</p:attrName>
                                        </p:attrNameLst>
                                      </p:cBhvr>
                                      <p:to>
                                        <p:strVal val="visible"/>
                                      </p:to>
                                    </p:set>
                                    <p:animEffect transition="in" filter="fade">
                                      <p:cBhvr>
                                        <p:cTn id="17" dur="2000"/>
                                        <p:tgtEl>
                                          <p:spTgt spid="16896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8963">
                                            <p:txEl>
                                              <p:pRg st="3" end="3"/>
                                            </p:txEl>
                                          </p:spTgt>
                                        </p:tgtEl>
                                        <p:attrNameLst>
                                          <p:attrName>style.visibility</p:attrName>
                                        </p:attrNameLst>
                                      </p:cBhvr>
                                      <p:to>
                                        <p:strVal val="visible"/>
                                      </p:to>
                                    </p:set>
                                    <p:animEffect transition="in" filter="fade">
                                      <p:cBhvr>
                                        <p:cTn id="22" dur="2000"/>
                                        <p:tgtEl>
                                          <p:spTgt spid="16896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8963">
                                            <p:txEl>
                                              <p:pRg st="4" end="4"/>
                                            </p:txEl>
                                          </p:spTgt>
                                        </p:tgtEl>
                                        <p:attrNameLst>
                                          <p:attrName>style.visibility</p:attrName>
                                        </p:attrNameLst>
                                      </p:cBhvr>
                                      <p:to>
                                        <p:strVal val="visible"/>
                                      </p:to>
                                    </p:set>
                                    <p:animEffect transition="in" filter="fade">
                                      <p:cBhvr>
                                        <p:cTn id="27" dur="2000"/>
                                        <p:tgtEl>
                                          <p:spTgt spid="16896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8963">
                                            <p:txEl>
                                              <p:pRg st="5" end="5"/>
                                            </p:txEl>
                                          </p:spTgt>
                                        </p:tgtEl>
                                        <p:attrNameLst>
                                          <p:attrName>style.visibility</p:attrName>
                                        </p:attrNameLst>
                                      </p:cBhvr>
                                      <p:to>
                                        <p:strVal val="visible"/>
                                      </p:to>
                                    </p:set>
                                    <p:animEffect transition="in" filter="fade">
                                      <p:cBhvr>
                                        <p:cTn id="32" dur="2000"/>
                                        <p:tgtEl>
                                          <p:spTgt spid="16896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37530-A649-4781-B3E2-99F3B3CD96D1}"/>
              </a:ext>
            </a:extLst>
          </p:cNvPr>
          <p:cNvSpPr>
            <a:spLocks noGrp="1"/>
          </p:cNvSpPr>
          <p:nvPr>
            <p:ph type="title"/>
          </p:nvPr>
        </p:nvSpPr>
        <p:spPr/>
        <p:txBody>
          <a:bodyPr/>
          <a:lstStyle/>
          <a:p>
            <a:r>
              <a:rPr lang="zh-CN" altLang="en-US" dirty="0"/>
              <a:t>本章重点</a:t>
            </a:r>
          </a:p>
        </p:txBody>
      </p:sp>
      <p:sp>
        <p:nvSpPr>
          <p:cNvPr id="72709" name="Rectangle 3">
            <a:extLst>
              <a:ext uri="{FF2B5EF4-FFF2-40B4-BE49-F238E27FC236}">
                <a16:creationId xmlns:a16="http://schemas.microsoft.com/office/drawing/2014/main" id="{4DC07E4E-6F46-4979-AA0C-0AB03A53EEB6}"/>
              </a:ext>
            </a:extLst>
          </p:cNvPr>
          <p:cNvSpPr>
            <a:spLocks noGrp="1" noChangeArrowheads="1"/>
          </p:cNvSpPr>
          <p:nvPr>
            <p:ph idx="1"/>
          </p:nvPr>
        </p:nvSpPr>
        <p:spPr/>
        <p:txBody>
          <a:bodyPr/>
          <a:lstStyle/>
          <a:p>
            <a:pPr eaLnBrk="1" hangingPunct="1"/>
            <a:r>
              <a:rPr lang="zh-CN" altLang="en-US" dirty="0">
                <a:solidFill>
                  <a:srgbClr val="FF0000"/>
                </a:solidFill>
              </a:rPr>
              <a:t>操作系统的定义</a:t>
            </a:r>
            <a:endParaRPr lang="en-US" altLang="zh-CN" dirty="0">
              <a:solidFill>
                <a:srgbClr val="FF0000"/>
              </a:solidFill>
            </a:endParaRPr>
          </a:p>
          <a:p>
            <a:pPr eaLnBrk="1" hangingPunct="1"/>
            <a:r>
              <a:rPr lang="en-US" altLang="zh-CN" dirty="0">
                <a:solidFill>
                  <a:srgbClr val="FF0000"/>
                </a:solidFill>
              </a:rPr>
              <a:t> </a:t>
            </a:r>
            <a:r>
              <a:rPr lang="zh-CN" altLang="en-US" dirty="0">
                <a:solidFill>
                  <a:srgbClr val="FF0000"/>
                </a:solidFill>
              </a:rPr>
              <a:t>操作系统的基本类型</a:t>
            </a:r>
            <a:endParaRPr lang="en-US" altLang="zh-CN" dirty="0">
              <a:solidFill>
                <a:srgbClr val="FF0000"/>
              </a:solidFill>
            </a:endParaRPr>
          </a:p>
          <a:p>
            <a:pPr eaLnBrk="1" hangingPunct="1"/>
            <a:r>
              <a:rPr lang="en-US" altLang="zh-CN" dirty="0">
                <a:solidFill>
                  <a:srgbClr val="FF0000"/>
                </a:solidFill>
              </a:rPr>
              <a:t> </a:t>
            </a:r>
            <a:r>
              <a:rPr lang="zh-CN" altLang="en-US" dirty="0">
                <a:solidFill>
                  <a:srgbClr val="FF0000"/>
                </a:solidFill>
              </a:rPr>
              <a:t>操作系统的功能和特征</a:t>
            </a:r>
            <a:endParaRPr lang="en-US" altLang="zh-CN" dirty="0">
              <a:solidFill>
                <a:srgbClr val="FF0000"/>
              </a:solidFill>
            </a:endParaRPr>
          </a:p>
          <a:p>
            <a:pPr eaLnBrk="1" hangingPunct="1"/>
            <a:r>
              <a:rPr lang="en-US" altLang="zh-CN" dirty="0"/>
              <a:t> </a:t>
            </a:r>
            <a:r>
              <a:rPr lang="zh-CN" altLang="en-US" dirty="0"/>
              <a:t>操作系统的层次模型</a:t>
            </a:r>
          </a:p>
        </p:txBody>
      </p:sp>
      <p:pic>
        <p:nvPicPr>
          <p:cNvPr id="72710" name="Picture 5" descr="darkbluefly">
            <a:extLst>
              <a:ext uri="{FF2B5EF4-FFF2-40B4-BE49-F238E27FC236}">
                <a16:creationId xmlns:a16="http://schemas.microsoft.com/office/drawing/2014/main" id="{CE410A2C-7619-492E-AEF8-53370A7324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533400"/>
            <a:ext cx="74295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60"/>
          <p:cNvSpPr txBox="1">
            <a:spLocks noGrp="1"/>
          </p:cNvSpPr>
          <p:nvPr>
            <p:ph type="title"/>
          </p:nvPr>
        </p:nvSpPr>
        <p:spPr>
          <a:xfrm>
            <a:off x="799306" y="858696"/>
            <a:ext cx="7545387" cy="114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Arial Black"/>
              <a:buNone/>
            </a:pPr>
            <a:r>
              <a:rPr lang="en-US" sz="2800" b="0" i="0" u="none" dirty="0">
                <a:solidFill>
                  <a:schemeClr val="dk2"/>
                </a:solidFill>
                <a:latin typeface="Arial Black"/>
                <a:ea typeface="Arial Black"/>
                <a:cs typeface="Arial Black"/>
                <a:sym typeface="Arial Black"/>
              </a:rPr>
              <a:t>Operating systems are everywhere</a:t>
            </a:r>
            <a:endParaRPr sz="2400" dirty="0"/>
          </a:p>
        </p:txBody>
      </p:sp>
      <p:pic>
        <p:nvPicPr>
          <p:cNvPr id="560" name="Google Shape;560;p60" descr="smartwatch_LG.jpg"/>
          <p:cNvPicPr preferRelativeResize="0"/>
          <p:nvPr/>
        </p:nvPicPr>
        <p:blipFill rotWithShape="1">
          <a:blip r:embed="rId3">
            <a:alphaModFix/>
          </a:blip>
          <a:srcRect/>
          <a:stretch/>
        </p:blipFill>
        <p:spPr>
          <a:xfrm>
            <a:off x="1017587" y="2390775"/>
            <a:ext cx="1276350" cy="1314450"/>
          </a:xfrm>
          <a:prstGeom prst="rect">
            <a:avLst/>
          </a:prstGeom>
          <a:noFill/>
          <a:ln>
            <a:noFill/>
          </a:ln>
        </p:spPr>
      </p:pic>
      <p:pic>
        <p:nvPicPr>
          <p:cNvPr id="561" name="Google Shape;561;p60" descr="laptop.png"/>
          <p:cNvPicPr preferRelativeResize="0"/>
          <p:nvPr/>
        </p:nvPicPr>
        <p:blipFill rotWithShape="1">
          <a:blip r:embed="rId4">
            <a:alphaModFix/>
          </a:blip>
          <a:srcRect/>
          <a:stretch/>
        </p:blipFill>
        <p:spPr>
          <a:xfrm>
            <a:off x="5034756" y="4194306"/>
            <a:ext cx="2249487" cy="1628775"/>
          </a:xfrm>
          <a:prstGeom prst="rect">
            <a:avLst/>
          </a:prstGeom>
          <a:noFill/>
          <a:ln>
            <a:noFill/>
          </a:ln>
        </p:spPr>
      </p:pic>
      <p:pic>
        <p:nvPicPr>
          <p:cNvPr id="562" name="Google Shape;562;p60" descr="Google_glass.resized.png"/>
          <p:cNvPicPr preferRelativeResize="0"/>
          <p:nvPr/>
        </p:nvPicPr>
        <p:blipFill rotWithShape="1">
          <a:blip r:embed="rId5">
            <a:alphaModFix/>
          </a:blip>
          <a:srcRect/>
          <a:stretch/>
        </p:blipFill>
        <p:spPr>
          <a:xfrm>
            <a:off x="3200400" y="2817812"/>
            <a:ext cx="2959100" cy="887412"/>
          </a:xfrm>
          <a:prstGeom prst="rect">
            <a:avLst/>
          </a:prstGeom>
          <a:noFill/>
          <a:ln>
            <a:noFill/>
          </a:ln>
        </p:spPr>
      </p:pic>
      <p:pic>
        <p:nvPicPr>
          <p:cNvPr id="563" name="Google Shape;563;p60" descr="Nexus9.jpg"/>
          <p:cNvPicPr preferRelativeResize="0"/>
          <p:nvPr/>
        </p:nvPicPr>
        <p:blipFill rotWithShape="1">
          <a:blip r:embed="rId6">
            <a:alphaModFix/>
          </a:blip>
          <a:srcRect/>
          <a:stretch/>
        </p:blipFill>
        <p:spPr>
          <a:xfrm>
            <a:off x="1859757" y="4273232"/>
            <a:ext cx="1936750" cy="1314450"/>
          </a:xfrm>
          <a:prstGeom prst="rect">
            <a:avLst/>
          </a:prstGeom>
          <a:noFill/>
          <a:ln>
            <a:noFill/>
          </a:ln>
        </p:spPr>
      </p:pic>
      <p:grpSp>
        <p:nvGrpSpPr>
          <p:cNvPr id="564" name="Google Shape;564;p60"/>
          <p:cNvGrpSpPr/>
          <p:nvPr/>
        </p:nvGrpSpPr>
        <p:grpSpPr>
          <a:xfrm>
            <a:off x="6915150" y="2376487"/>
            <a:ext cx="982662" cy="1443038"/>
            <a:chOff x="6062350" y="2898125"/>
            <a:chExt cx="1269352" cy="1877138"/>
          </a:xfrm>
        </p:grpSpPr>
        <p:pic>
          <p:nvPicPr>
            <p:cNvPr id="565" name="Google Shape;565;p60" descr="note3_2.png"/>
            <p:cNvPicPr preferRelativeResize="0"/>
            <p:nvPr/>
          </p:nvPicPr>
          <p:blipFill rotWithShape="1">
            <a:blip r:embed="rId7">
              <a:alphaModFix/>
            </a:blip>
            <a:srcRect/>
            <a:stretch/>
          </p:blipFill>
          <p:spPr>
            <a:xfrm>
              <a:off x="6328000" y="2898125"/>
              <a:ext cx="1003702" cy="1877125"/>
            </a:xfrm>
            <a:prstGeom prst="rect">
              <a:avLst/>
            </a:prstGeom>
            <a:noFill/>
            <a:ln>
              <a:noFill/>
            </a:ln>
          </p:spPr>
        </p:pic>
        <p:pic>
          <p:nvPicPr>
            <p:cNvPr id="566" name="Google Shape;566;p60" descr="spen.png"/>
            <p:cNvPicPr preferRelativeResize="0"/>
            <p:nvPr/>
          </p:nvPicPr>
          <p:blipFill rotWithShape="1">
            <a:blip r:embed="rId8">
              <a:alphaModFix/>
            </a:blip>
            <a:srcRect/>
            <a:stretch/>
          </p:blipFill>
          <p:spPr>
            <a:xfrm>
              <a:off x="6062350" y="3364238"/>
              <a:ext cx="241075" cy="1411025"/>
            </a:xfrm>
            <a:prstGeom prst="rect">
              <a:avLst/>
            </a:prstGeom>
            <a:noFill/>
            <a:ln>
              <a:noFill/>
            </a:ln>
          </p:spPr>
        </p:pic>
      </p:grpSp>
    </p:spTree>
    <p:extLst>
      <p:ext uri="{BB962C8B-B14F-4D97-AF65-F5344CB8AC3E}">
        <p14:creationId xmlns:p14="http://schemas.microsoft.com/office/powerpoint/2010/main" val="4015218521"/>
      </p:ext>
    </p:extLst>
  </p:cSld>
  <p:clrMapOvr>
    <a:masterClrMapping/>
  </p:clrMapOvr>
</p:sld>
</file>

<file path=ppt/theme/theme1.xml><?xml version="1.0" encoding="utf-8"?>
<a:theme xmlns:a="http://schemas.openxmlformats.org/drawingml/2006/main" name="디자인 사용자 지정">
  <a:themeElements>
    <a:clrScheme name="디자인 사용자 지정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디자인 사용자 지정">
      <a:majorFont>
        <a:latin typeface="HY강B"/>
        <a:ea typeface="HY강B"/>
        <a:cs typeface=""/>
      </a:majorFont>
      <a:minorFont>
        <a:latin typeface="HY강B"/>
        <a:ea typeface="HY강B"/>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1" hangingPunct="1">
          <a:lnSpc>
            <a:spcPct val="100000"/>
          </a:lnSpc>
          <a:spcBef>
            <a:spcPct val="0"/>
          </a:spcBef>
          <a:spcAft>
            <a:spcPct val="0"/>
          </a:spcAft>
          <a:buClrTx/>
          <a:buSzTx/>
          <a:buFontTx/>
          <a:buNone/>
          <a:tabLst/>
          <a:defRPr kumimoji="1" lang="ko-KR" altLang="en-US" sz="1800" b="0" i="0" u="none" strike="noStrike" cap="none" normalizeH="0" baseline="0" smtClean="0">
            <a:ln>
              <a:noFill/>
            </a:ln>
            <a:solidFill>
              <a:schemeClr val="tx1"/>
            </a:solidFill>
            <a:effectLst/>
            <a:latin typeface="HY강B" pitchFamily="18" charset="-127"/>
            <a:ea typeface="HY강B" pitchFamily="18" charset="-127"/>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1" hangingPunct="1">
          <a:lnSpc>
            <a:spcPct val="100000"/>
          </a:lnSpc>
          <a:spcBef>
            <a:spcPct val="0"/>
          </a:spcBef>
          <a:spcAft>
            <a:spcPct val="0"/>
          </a:spcAft>
          <a:buClrTx/>
          <a:buSzTx/>
          <a:buFontTx/>
          <a:buNone/>
          <a:tabLst/>
          <a:defRPr kumimoji="1" lang="ko-KR" altLang="en-US" sz="1800" b="0" i="0" u="none" strike="noStrike" cap="none" normalizeH="0" baseline="0" smtClean="0">
            <a:ln>
              <a:noFill/>
            </a:ln>
            <a:solidFill>
              <a:schemeClr val="tx1"/>
            </a:solidFill>
            <a:effectLst/>
            <a:latin typeface="HY강B" pitchFamily="18" charset="-127"/>
            <a:ea typeface="HY강B" pitchFamily="18" charset="-127"/>
          </a:defRPr>
        </a:defPPr>
      </a:lstStyle>
    </a:lnDef>
  </a:objectDefaults>
  <a:extraClrSchemeLst>
    <a:extraClrScheme>
      <a:clrScheme name="디자인 사용자 지정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디자인 사용자 지정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디자인 사용자 지정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디자인 사용자 지정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디자인 사용자 지정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디자인 사용자 지정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디자인 사용자 지정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디자인 사용자 지정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디자인 사용자 지정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디자인 사용자 지정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디자인 사용자 지정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디자인 사용자 지정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디자인 사용자 지정">
  <a:themeElements>
    <a:clrScheme name="1_디자인 사용자 지정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디자인 사용자 지정">
      <a:majorFont>
        <a:latin typeface="HY강B"/>
        <a:ea typeface="HY강B"/>
        <a:cs typeface=""/>
      </a:majorFont>
      <a:minorFont>
        <a:latin typeface="HY강B"/>
        <a:ea typeface="HY강B"/>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rotWithShape="1">
          <a:gsLst>
            <a:gs pos="0">
              <a:schemeClr val="bg1"/>
            </a:gs>
            <a:gs pos="35001">
              <a:srgbClr val="E3FFBA"/>
            </a:gs>
            <a:gs pos="100000">
              <a:srgbClr val="F4FFE3"/>
            </a:gs>
          </a:gsLst>
          <a:lin ang="5400000" scaled="1"/>
        </a:gradFill>
        <a:ln w="9525">
          <a:noFill/>
          <a:miter lim="800000"/>
          <a:headEnd/>
          <a:tailEnd/>
        </a:ln>
        <a:effectLst>
          <a:outerShdw dist="20000" dir="5400000" algn="ctr" rotWithShape="0">
            <a:srgbClr val="000000">
              <a:alpha val="37000"/>
            </a:srgbClr>
          </a:outerShdw>
        </a:effectLst>
      </a:spPr>
      <a:bodyPr anchor="ctr"/>
      <a:lstStyle>
        <a:defPPr algn="ctr">
          <a:defRPr dirty="0">
            <a:latin typeface="微软雅黑" pitchFamily="34" charset="-122"/>
            <a:ea typeface="微软雅黑"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1" hangingPunct="1">
          <a:lnSpc>
            <a:spcPct val="100000"/>
          </a:lnSpc>
          <a:spcBef>
            <a:spcPct val="0"/>
          </a:spcBef>
          <a:spcAft>
            <a:spcPct val="0"/>
          </a:spcAft>
          <a:buClrTx/>
          <a:buSzTx/>
          <a:buFontTx/>
          <a:buNone/>
          <a:tabLst/>
          <a:defRPr kumimoji="1" lang="ko-KR" altLang="en-US" sz="1800" b="0" i="0" u="none" strike="noStrike" cap="none" normalizeH="0" baseline="0" smtClean="0">
            <a:ln>
              <a:noFill/>
            </a:ln>
            <a:solidFill>
              <a:schemeClr val="tx1"/>
            </a:solidFill>
            <a:effectLst/>
            <a:latin typeface="HY강B" pitchFamily="18" charset="-127"/>
            <a:ea typeface="HY강B" pitchFamily="18" charset="-127"/>
          </a:defRPr>
        </a:defPPr>
      </a:lstStyle>
    </a:lnDef>
  </a:objectDefaults>
  <a:extraClrSchemeLst>
    <a:extraClrScheme>
      <a:clrScheme name="1_디자인 사용자 지정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디자인 사용자 지정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디자인 사용자 지정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디자인 사용자 지정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디자인 사용자 지정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디자인 사용자 지정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디자인 사용자 지정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디자인 사용자 지정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디자인 사용자 지정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디자인 사용자 지정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디자인 사용자 지정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디자인 사용자 지정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디자인 사용자 지정">
  <a:themeElements>
    <a:clrScheme name="2_디자인 사용자 지정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디자인 사용자 지정">
      <a:majorFont>
        <a:latin typeface="HY강B"/>
        <a:ea typeface="宋体"/>
        <a:cs typeface=""/>
      </a:majorFont>
      <a:minorFont>
        <a:latin typeface="HY강B"/>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디자인 사용자 지정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디자인 사용자 지정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디자인 사용자 지정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디자인 사용자 지정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디자인 사용자 지정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디자인 사용자 지정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디자인 사용자 지정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디자인 사용자 지정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디자인 사용자 지정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디자인 사용자 지정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디자인 사용자 지정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디자인 사용자 지정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30332</TotalTime>
  <Words>3503</Words>
  <Application>Microsoft Office PowerPoint</Application>
  <PresentationFormat>全屏显示(4:3)</PresentationFormat>
  <Paragraphs>618</Paragraphs>
  <Slides>80</Slides>
  <Notes>10</Notes>
  <HiddenSlides>5</HiddenSlides>
  <MMClips>0</MMClips>
  <ScaleCrop>false</ScaleCrop>
  <HeadingPairs>
    <vt:vector size="8" baseType="variant">
      <vt:variant>
        <vt:lpstr>已用的字体</vt:lpstr>
      </vt:variant>
      <vt:variant>
        <vt:i4>20</vt:i4>
      </vt:variant>
      <vt:variant>
        <vt:lpstr>主题</vt:lpstr>
      </vt:variant>
      <vt:variant>
        <vt:i4>3</vt:i4>
      </vt:variant>
      <vt:variant>
        <vt:lpstr>嵌入 OLE 服务器</vt:lpstr>
      </vt:variant>
      <vt:variant>
        <vt:i4>3</vt:i4>
      </vt:variant>
      <vt:variant>
        <vt:lpstr>幻灯片标题</vt:lpstr>
      </vt:variant>
      <vt:variant>
        <vt:i4>80</vt:i4>
      </vt:variant>
    </vt:vector>
  </HeadingPairs>
  <TitlesOfParts>
    <vt:vector size="106" baseType="lpstr">
      <vt:lpstr>-apple-system</vt:lpstr>
      <vt:lpstr>Arial Unicode MS</vt:lpstr>
      <vt:lpstr>Gill Sans Light</vt:lpstr>
      <vt:lpstr>HY강B</vt:lpstr>
      <vt:lpstr>Monotype Sorts</vt:lpstr>
      <vt:lpstr>黑体</vt:lpstr>
      <vt:lpstr>华文细黑</vt:lpstr>
      <vt:lpstr>华文新魏</vt:lpstr>
      <vt:lpstr>楷体_GB2312</vt:lpstr>
      <vt:lpstr>隶书</vt:lpstr>
      <vt:lpstr>宋体</vt:lpstr>
      <vt:lpstr>微软雅黑</vt:lpstr>
      <vt:lpstr>幼圆</vt:lpstr>
      <vt:lpstr>Arial</vt:lpstr>
      <vt:lpstr>Arial Black</vt:lpstr>
      <vt:lpstr>Arial Narrow</vt:lpstr>
      <vt:lpstr>Tahoma</vt:lpstr>
      <vt:lpstr>Times New Roman</vt:lpstr>
      <vt:lpstr>Verdana</vt:lpstr>
      <vt:lpstr>Wingdings</vt:lpstr>
      <vt:lpstr>디자인 사용자 지정</vt:lpstr>
      <vt:lpstr>1_디자인 사용자 지정</vt:lpstr>
      <vt:lpstr>2_디자인 사용자 지정</vt:lpstr>
      <vt:lpstr>Image</vt:lpstr>
      <vt:lpstr>BMP 图象</vt:lpstr>
      <vt:lpstr>图象文档</vt:lpstr>
      <vt:lpstr>PowerPoint 演示文稿</vt:lpstr>
      <vt:lpstr>课  程  说  明</vt:lpstr>
      <vt:lpstr>PowerPoint 演示文稿</vt:lpstr>
      <vt:lpstr>课  程  说  明</vt:lpstr>
      <vt:lpstr>课  程  说  明</vt:lpstr>
      <vt:lpstr>考试资格</vt:lpstr>
      <vt:lpstr>教材和参考资料</vt:lpstr>
      <vt:lpstr>PowerPoint 演示文稿</vt:lpstr>
      <vt:lpstr>Operating systems are everywhere</vt:lpstr>
      <vt:lpstr>Operating systems are everywhere</vt:lpstr>
      <vt:lpstr>流行操作系统 </vt:lpstr>
      <vt:lpstr>现代操作系统演变</vt:lpstr>
      <vt:lpstr>PowerPoint 演示文稿</vt:lpstr>
      <vt:lpstr>第一章  操作系统引论  Operating System Overview</vt:lpstr>
      <vt:lpstr>1.1    OS 的概念 </vt:lpstr>
      <vt:lpstr>PowerPoint 演示文稿</vt:lpstr>
      <vt:lpstr>1.1    OS 的概念 </vt:lpstr>
      <vt:lpstr>PowerPoint 演示文稿</vt:lpstr>
      <vt:lpstr>PowerPoint 演示文稿</vt:lpstr>
      <vt:lpstr>1.1    OS 的概念 </vt:lpstr>
      <vt:lpstr>1.2    OS 的发展过程</vt:lpstr>
      <vt:lpstr>1.2    OS 的发展过程</vt:lpstr>
      <vt:lpstr>1.2    OS 的发展过程</vt:lpstr>
      <vt:lpstr>PowerPoint 演示文稿</vt:lpstr>
      <vt:lpstr>PowerPoint 演示文稿</vt:lpstr>
      <vt:lpstr>1.2    OS 的发展过程</vt:lpstr>
      <vt:lpstr>1.2    OS 的发展过程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Architectural Definitions</vt:lpstr>
      <vt:lpstr>Architectural Definitions</vt:lpstr>
      <vt:lpstr>Architectural Definitions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HarmonyOS 特征</vt:lpstr>
      <vt:lpstr>OpenHarmony技术架构</vt:lpstr>
      <vt:lpstr> 1.3   现代OS的特征和服务</vt:lpstr>
      <vt:lpstr> 1.3   现代OS的特征和服务</vt:lpstr>
      <vt:lpstr> 1.3   现代OS的特征和服务</vt:lpstr>
      <vt:lpstr> 1.4     OS 的功能</vt:lpstr>
      <vt:lpstr> 1.4     OS 的功能</vt:lpstr>
      <vt:lpstr> 1.4     OS 的功能</vt:lpstr>
      <vt:lpstr> 1.4     OS 的功能</vt:lpstr>
      <vt:lpstr> 1.5    OS 的结构</vt:lpstr>
      <vt:lpstr> 1.5     OS 的结构</vt:lpstr>
      <vt:lpstr> 1.5     OS 的结构</vt:lpstr>
      <vt:lpstr>PowerPoint 演示文稿</vt:lpstr>
      <vt:lpstr>PowerPoint 演示文稿</vt:lpstr>
      <vt:lpstr>PowerPoint 演示文稿</vt:lpstr>
      <vt:lpstr> 1.5     OS 的结构</vt:lpstr>
      <vt:lpstr>PowerPoint 演示文稿</vt:lpstr>
      <vt:lpstr>PowerPoint 演示文稿</vt:lpstr>
      <vt:lpstr>PowerPoint 演示文稿</vt:lpstr>
      <vt:lpstr>1.6     Linux 概述</vt:lpstr>
      <vt:lpstr>1.6     Linux 概述</vt:lpstr>
      <vt:lpstr>LINUX Kernel Components</vt:lpstr>
      <vt:lpstr>1.6     Linux 概述</vt:lpstr>
      <vt:lpstr>OpenHarmony技术架构</vt:lpstr>
      <vt:lpstr>PowerPoint 演示文稿</vt:lpstr>
      <vt:lpstr>本章重点</vt:lpstr>
    </vt:vector>
  </TitlesOfParts>
  <Company>잡코리아</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캠퍼스몬</dc:creator>
  <cp:lastModifiedBy>ye hjy</cp:lastModifiedBy>
  <cp:revision>594</cp:revision>
  <dcterms:created xsi:type="dcterms:W3CDTF">2005-12-31T15:41:19Z</dcterms:created>
  <dcterms:modified xsi:type="dcterms:W3CDTF">2022-09-18T15:26:30Z</dcterms:modified>
</cp:coreProperties>
</file>